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476" r:id="rId2"/>
    <p:sldId id="456" r:id="rId3"/>
    <p:sldId id="496" r:id="rId4"/>
    <p:sldId id="439" r:id="rId5"/>
    <p:sldId id="487" r:id="rId6"/>
    <p:sldId id="470" r:id="rId7"/>
    <p:sldId id="483" r:id="rId8"/>
    <p:sldId id="484" r:id="rId9"/>
    <p:sldId id="479" r:id="rId10"/>
    <p:sldId id="450" r:id="rId11"/>
    <p:sldId id="448" r:id="rId12"/>
    <p:sldId id="451" r:id="rId13"/>
    <p:sldId id="478" r:id="rId14"/>
    <p:sldId id="365" r:id="rId15"/>
    <p:sldId id="367" r:id="rId16"/>
    <p:sldId id="420" r:id="rId17"/>
    <p:sldId id="425" r:id="rId18"/>
    <p:sldId id="388" r:id="rId19"/>
    <p:sldId id="443" r:id="rId20"/>
    <p:sldId id="391" r:id="rId21"/>
    <p:sldId id="499" r:id="rId22"/>
    <p:sldId id="500" r:id="rId23"/>
    <p:sldId id="442" r:id="rId24"/>
    <p:sldId id="412" r:id="rId25"/>
    <p:sldId id="390" r:id="rId26"/>
    <p:sldId id="407" r:id="rId27"/>
    <p:sldId id="472" r:id="rId28"/>
    <p:sldId id="473" r:id="rId29"/>
    <p:sldId id="455" r:id="rId30"/>
    <p:sldId id="437" r:id="rId31"/>
    <p:sldId id="488" r:id="rId32"/>
    <p:sldId id="489" r:id="rId33"/>
    <p:sldId id="490" r:id="rId34"/>
    <p:sldId id="491" r:id="rId35"/>
    <p:sldId id="492" r:id="rId36"/>
    <p:sldId id="493" r:id="rId37"/>
    <p:sldId id="494" r:id="rId38"/>
    <p:sldId id="495" r:id="rId39"/>
    <p:sldId id="486" r:id="rId40"/>
    <p:sldId id="468" r:id="rId41"/>
  </p:sldIdLst>
  <p:sldSz cx="12192000" cy="6858000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" initials="1" lastIdx="14" clrIdx="0">
    <p:extLst>
      <p:ext uri="{19B8F6BF-5375-455C-9EA6-DF929625EA0E}">
        <p15:presenceInfo xmlns:p15="http://schemas.microsoft.com/office/powerpoint/2012/main" userId="1" providerId="None"/>
      </p:ext>
    </p:extLst>
  </p:cmAuthor>
  <p:cmAuthor id="2" name="Ирина Родионова" initials="ИР" lastIdx="16" clrIdx="1">
    <p:extLst>
      <p:ext uri="{19B8F6BF-5375-455C-9EA6-DF929625EA0E}">
        <p15:presenceInfo xmlns:p15="http://schemas.microsoft.com/office/powerpoint/2012/main" userId="c119eb874fd8e48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0027"/>
    <a:srgbClr val="004FCB"/>
    <a:srgbClr val="006F4C"/>
    <a:srgbClr val="035372"/>
    <a:srgbClr val="27A55C"/>
    <a:srgbClr val="0157EE"/>
    <a:srgbClr val="383A51"/>
    <a:srgbClr val="01399D"/>
    <a:srgbClr val="A09E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5AB097-1329-8A63-56D9-F2E350ED3F6C}">
  <a:tblStyle styleId="{075AB097-1329-8A63-56D9-F2E350ED3F6C}" styleName="Нет стиля, нет сетки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85FD665F-F2F0-7AC3-74C3-705C4FC3AD78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  <a:fill>
          <a:solidFill>
            <a:schemeClr val="accent5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84" autoAdjust="0"/>
    <p:restoredTop sz="96404" autoAdjust="0"/>
  </p:normalViewPr>
  <p:slideViewPr>
    <p:cSldViewPr>
      <p:cViewPr varScale="1">
        <p:scale>
          <a:sx n="115" d="100"/>
          <a:sy n="115" d="100"/>
        </p:scale>
        <p:origin x="714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7E904-AD00-4409-B71B-0B77711A10AF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7C71A-F8B3-486B-904C-F5FBCB0A0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310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7C71A-F8B3-486B-904C-F5FBCB0A087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614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7C71A-F8B3-486B-904C-F5FBCB0A087D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533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7C71A-F8B3-486B-904C-F5FBCB0A087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144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7C71A-F8B3-486B-904C-F5FBCB0A087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484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7C71A-F8B3-486B-904C-F5FBCB0A087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876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7C71A-F8B3-486B-904C-F5FBCB0A087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422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7C71A-F8B3-486B-904C-F5FBCB0A087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345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Партнером проекта является</a:t>
            </a:r>
            <a:r>
              <a:rPr lang="ru-RU" baseline="0" dirty="0" smtClean="0"/>
              <a:t> компании </a:t>
            </a:r>
            <a:r>
              <a:rPr lang="ru-RU" baseline="0" dirty="0" err="1" smtClean="0"/>
              <a:t>Автометхим</a:t>
            </a:r>
            <a:r>
              <a:rPr lang="ru-RU" baseline="0" dirty="0" smtClean="0"/>
              <a:t> и </a:t>
            </a:r>
            <a:r>
              <a:rPr lang="ru-RU" baseline="0" dirty="0" err="1" smtClean="0"/>
              <a:t>Технодиалог</a:t>
            </a:r>
            <a:r>
              <a:rPr lang="ru-RU" baseline="0" dirty="0" smtClean="0"/>
              <a:t> возглавляемые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8854E3-97BE-4A5F-9C8D-C11E929F832A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345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7C71A-F8B3-486B-904C-F5FBCB0A087D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313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7C71A-F8B3-486B-904C-F5FBCB0A087D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368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C6EA1E4-0DF4-4726-8729-454FB9655F32}" type="datetimeFigureOut">
              <a:rPr lang="ru-RU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F763D6-DF6E-4079-8E00-F3AB5348984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C6EA1E4-0DF4-4726-8729-454FB9655F32}" type="datetimeFigureOut">
              <a:rPr lang="ru-RU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F763D6-DF6E-4079-8E00-F3AB5348984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1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1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C6EA1E4-0DF4-4726-8729-454FB9655F32}" type="datetimeFigureOut">
              <a:rPr lang="ru-RU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F763D6-DF6E-4079-8E00-F3AB5348984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C6EA1E4-0DF4-4726-8729-454FB9655F32}" type="datetimeFigureOut">
              <a:rPr lang="ru-RU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F763D6-DF6E-4079-8E00-F3AB5348984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C6EA1E4-0DF4-4726-8729-454FB9655F32}" type="datetimeFigureOut">
              <a:rPr lang="ru-RU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F763D6-DF6E-4079-8E00-F3AB5348984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C6EA1E4-0DF4-4726-8729-454FB9655F32}" type="datetimeFigureOut">
              <a:rPr lang="ru-RU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F763D6-DF6E-4079-8E00-F3AB5348984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9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1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C6EA1E4-0DF4-4726-8729-454FB9655F32}" type="datetimeFigureOut">
              <a:rPr lang="ru-RU"/>
              <a:t>15.11.2023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F763D6-DF6E-4079-8E00-F3AB5348984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C6EA1E4-0DF4-4726-8729-454FB9655F32}" type="datetimeFigureOut">
              <a:rPr lang="ru-RU"/>
              <a:t>15.11.2023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F763D6-DF6E-4079-8E00-F3AB5348984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C6EA1E4-0DF4-4726-8729-454FB9655F32}" type="datetimeFigureOut">
              <a:rPr lang="ru-RU"/>
              <a:t>15.11.2023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F763D6-DF6E-4079-8E00-F3AB5348984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C6EA1E4-0DF4-4726-8729-454FB9655F32}" type="datetimeFigureOut">
              <a:rPr lang="ru-RU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F763D6-DF6E-4079-8E00-F3AB5348984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C6EA1E4-0DF4-4726-8729-454FB9655F32}" type="datetimeFigureOut">
              <a:rPr lang="ru-RU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F763D6-DF6E-4079-8E00-F3AB5348984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6EA1E4-0DF4-4726-8729-454FB9655F32}" type="datetimeFigureOut">
              <a:rPr lang="ru-RU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FF763D6-DF6E-4079-8E00-F3AB53489849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e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jpe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sbis.ru/articles/tenders/izmeneniya_v_pravilah_zakupok" TargetMode="External"/><Relationship Id="rId3" Type="http://schemas.openxmlformats.org/officeDocument/2006/relationships/image" Target="../media/image101.jpeg"/><Relationship Id="rId7" Type="http://schemas.openxmlformats.org/officeDocument/2006/relationships/image" Target="../media/image10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5.png"/><Relationship Id="rId4" Type="http://schemas.openxmlformats.org/officeDocument/2006/relationships/image" Target="../media/image10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6.png"/><Relationship Id="rId4" Type="http://schemas.openxmlformats.org/officeDocument/2006/relationships/image" Target="../media/image10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-2357" y="-27383"/>
            <a:ext cx="12194357" cy="58081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58680" y="260648"/>
            <a:ext cx="86652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kern="1200" dirty="0" smtClean="0">
                <a:solidFill>
                  <a:srgbClr val="383A51"/>
                </a:solidFill>
              </a:rPr>
              <a:t>Машиночитаемый формат</a:t>
            </a:r>
          </a:p>
          <a:p>
            <a:r>
              <a:rPr lang="ru-RU" sz="3200" b="1" kern="1200" dirty="0" smtClean="0">
                <a:solidFill>
                  <a:srgbClr val="383A51"/>
                </a:solidFill>
              </a:rPr>
              <a:t>цифрового </a:t>
            </a:r>
            <a:r>
              <a:rPr lang="ru-RU" sz="3200" b="1" kern="1200" dirty="0">
                <a:solidFill>
                  <a:srgbClr val="383A51"/>
                </a:solidFill>
              </a:rPr>
              <a:t>формуляра (паспорта) </a:t>
            </a:r>
            <a:r>
              <a:rPr lang="ru-RU" sz="3200" b="1" kern="1200" dirty="0" smtClean="0">
                <a:solidFill>
                  <a:srgbClr val="383A51"/>
                </a:solidFill>
              </a:rPr>
              <a:t>изделия</a:t>
            </a:r>
          </a:p>
          <a:p>
            <a:r>
              <a:rPr lang="ru-RU" sz="3200" b="1" kern="1200" dirty="0" smtClean="0">
                <a:solidFill>
                  <a:srgbClr val="383A51"/>
                </a:solidFill>
              </a:rPr>
              <a:t>(средств измерений)</a:t>
            </a:r>
            <a:endParaRPr lang="ru-RU" sz="3200" b="1" kern="1200" dirty="0">
              <a:solidFill>
                <a:srgbClr val="383A5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5761562"/>
            <a:ext cx="12207472" cy="1096437"/>
          </a:xfrm>
          <a:prstGeom prst="rect">
            <a:avLst/>
          </a:prstGeom>
          <a:solidFill>
            <a:srgbClr val="015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6229" y="5924450"/>
            <a:ext cx="1612370" cy="78982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 bwMode="auto">
          <a:xfrm>
            <a:off x="313449" y="6125114"/>
            <a:ext cx="249972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bg1"/>
                </a:solidFill>
              </a:rPr>
              <a:t>16 ноябрь </a:t>
            </a:r>
            <a:r>
              <a:rPr lang="ru-RU" b="1" dirty="0" smtClean="0">
                <a:solidFill>
                  <a:schemeClr val="bg1"/>
                </a:solidFill>
              </a:rPr>
              <a:t>2023 г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3030998" y="6144703"/>
            <a:ext cx="6817405" cy="3539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b="1" dirty="0" smtClean="0">
                <a:solidFill>
                  <a:schemeClr val="bg1"/>
                </a:solidFill>
              </a:rPr>
              <a:t>Ирина Родионова - </a:t>
            </a:r>
            <a:r>
              <a:rPr lang="ru-RU" sz="1700" dirty="0" smtClean="0">
                <a:solidFill>
                  <a:schemeClr val="bg1"/>
                </a:solidFill>
              </a:rPr>
              <a:t>Генеральный директор ООО «</a:t>
            </a:r>
            <a:r>
              <a:rPr lang="ru-RU" sz="1700" dirty="0" err="1" smtClean="0">
                <a:solidFill>
                  <a:schemeClr val="bg1"/>
                </a:solidFill>
              </a:rPr>
              <a:t>МетролоджиНет</a:t>
            </a:r>
            <a:r>
              <a:rPr lang="ru-RU" sz="1700" dirty="0" smtClean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" t="14987" r="72373"/>
          <a:stretch/>
        </p:blipFill>
        <p:spPr>
          <a:xfrm>
            <a:off x="190094" y="88270"/>
            <a:ext cx="2943373" cy="5542144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813173" y="6125114"/>
            <a:ext cx="0" cy="369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3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5" t="18966" r="-1"/>
          <a:stretch/>
        </p:blipFill>
        <p:spPr>
          <a:xfrm>
            <a:off x="-24680" y="-27384"/>
            <a:ext cx="12226958" cy="68853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81" y="476672"/>
            <a:ext cx="11836435" cy="6005895"/>
          </a:xfrm>
          <a:prstGeom prst="roundRect">
            <a:avLst>
              <a:gd name="adj" fmla="val 4539"/>
            </a:avLst>
          </a:prstGeom>
          <a:ln>
            <a:noFill/>
          </a:ln>
          <a:effectLst>
            <a:outerShdw blurRad="3810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945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5" t="18966" r="-1"/>
          <a:stretch/>
        </p:blipFill>
        <p:spPr>
          <a:xfrm>
            <a:off x="-24680" y="-27384"/>
            <a:ext cx="12226958" cy="6885384"/>
          </a:xfrm>
          <a:prstGeom prst="rect">
            <a:avLst/>
          </a:prstGeom>
        </p:spPr>
      </p:pic>
      <p:grpSp>
        <p:nvGrpSpPr>
          <p:cNvPr id="76" name="Группа 75"/>
          <p:cNvGrpSpPr/>
          <p:nvPr/>
        </p:nvGrpSpPr>
        <p:grpSpPr>
          <a:xfrm>
            <a:off x="184143" y="426976"/>
            <a:ext cx="11809312" cy="5976664"/>
            <a:chOff x="360049" y="548680"/>
            <a:chExt cx="11640607" cy="583264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049" y="548680"/>
              <a:ext cx="11640607" cy="5832648"/>
            </a:xfrm>
            <a:prstGeom prst="roundRect">
              <a:avLst>
                <a:gd name="adj" fmla="val 6869"/>
              </a:avLst>
            </a:prstGeom>
            <a:ln>
              <a:noFill/>
            </a:ln>
            <a:effectLst>
              <a:outerShdw blurRad="3810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75" name="Группа 74"/>
            <p:cNvGrpSpPr/>
            <p:nvPr/>
          </p:nvGrpSpPr>
          <p:grpSpPr>
            <a:xfrm>
              <a:off x="11174013" y="2087957"/>
              <a:ext cx="581070" cy="4132096"/>
              <a:chOff x="11174013" y="2087957"/>
              <a:chExt cx="581070" cy="4132096"/>
            </a:xfrm>
          </p:grpSpPr>
          <p:grpSp>
            <p:nvGrpSpPr>
              <p:cNvPr id="28" name="Группа 27"/>
              <p:cNvGrpSpPr/>
              <p:nvPr/>
            </p:nvGrpSpPr>
            <p:grpSpPr>
              <a:xfrm>
                <a:off x="11174013" y="2087957"/>
                <a:ext cx="569144" cy="1352298"/>
                <a:chOff x="11174013" y="2087957"/>
                <a:chExt cx="569144" cy="1352298"/>
              </a:xfrm>
            </p:grpSpPr>
            <p:grpSp>
              <p:nvGrpSpPr>
                <p:cNvPr id="16" name="Группа 15"/>
                <p:cNvGrpSpPr/>
                <p:nvPr/>
              </p:nvGrpSpPr>
              <p:grpSpPr>
                <a:xfrm>
                  <a:off x="11174842" y="2087957"/>
                  <a:ext cx="568315" cy="565227"/>
                  <a:chOff x="11174842" y="2087957"/>
                  <a:chExt cx="568315" cy="565227"/>
                </a:xfrm>
              </p:grpSpPr>
              <p:grpSp>
                <p:nvGrpSpPr>
                  <p:cNvPr id="10" name="Группа 9"/>
                  <p:cNvGrpSpPr/>
                  <p:nvPr/>
                </p:nvGrpSpPr>
                <p:grpSpPr>
                  <a:xfrm>
                    <a:off x="11174842" y="2087957"/>
                    <a:ext cx="568315" cy="184666"/>
                    <a:chOff x="11174842" y="2087957"/>
                    <a:chExt cx="568315" cy="184666"/>
                  </a:xfrm>
                </p:grpSpPr>
                <p:sp>
                  <p:nvSpPr>
                    <p:cNvPr id="4" name="Скругленный прямоугольник 3"/>
                    <p:cNvSpPr/>
                    <p:nvPr/>
                  </p:nvSpPr>
                  <p:spPr>
                    <a:xfrm>
                      <a:off x="11225642" y="2132856"/>
                      <a:ext cx="206499" cy="94868"/>
                    </a:xfrm>
                    <a:prstGeom prst="roundRect">
                      <a:avLst/>
                    </a:prstGeom>
                    <a:solidFill>
                      <a:srgbClr val="C8002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6" name="TextBox 5"/>
                    <p:cNvSpPr txBox="1"/>
                    <p:nvPr/>
                  </p:nvSpPr>
                  <p:spPr>
                    <a:xfrm>
                      <a:off x="11174842" y="2087957"/>
                      <a:ext cx="308098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600" dirty="0" smtClean="0">
                          <a:solidFill>
                            <a:schemeClr val="bg1"/>
                          </a:solidFill>
                        </a:rPr>
                        <a:t>PDF</a:t>
                      </a:r>
                      <a:endParaRPr lang="ru-RU" sz="6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" name="Скругленный прямоугольник 6"/>
                    <p:cNvSpPr/>
                    <p:nvPr/>
                  </p:nvSpPr>
                  <p:spPr>
                    <a:xfrm>
                      <a:off x="11471340" y="2132856"/>
                      <a:ext cx="206499" cy="94868"/>
                    </a:xfrm>
                    <a:prstGeom prst="roundRect">
                      <a:avLst/>
                    </a:prstGeom>
                    <a:solidFill>
                      <a:srgbClr val="27A55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8" name="TextBox 7"/>
                    <p:cNvSpPr txBox="1"/>
                    <p:nvPr/>
                  </p:nvSpPr>
                  <p:spPr>
                    <a:xfrm>
                      <a:off x="11411015" y="2087957"/>
                      <a:ext cx="332142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600" dirty="0" smtClean="0">
                          <a:solidFill>
                            <a:schemeClr val="bg1"/>
                          </a:solidFill>
                        </a:rPr>
                        <a:t>XLSX</a:t>
                      </a:r>
                      <a:endParaRPr lang="ru-RU" sz="6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1" name="Группа 10"/>
                  <p:cNvGrpSpPr/>
                  <p:nvPr/>
                </p:nvGrpSpPr>
                <p:grpSpPr>
                  <a:xfrm>
                    <a:off x="11174842" y="2468518"/>
                    <a:ext cx="568315" cy="184666"/>
                    <a:chOff x="11174842" y="2087957"/>
                    <a:chExt cx="568315" cy="184666"/>
                  </a:xfrm>
                </p:grpSpPr>
                <p:sp>
                  <p:nvSpPr>
                    <p:cNvPr id="12" name="Скругленный прямоугольник 11"/>
                    <p:cNvSpPr/>
                    <p:nvPr/>
                  </p:nvSpPr>
                  <p:spPr>
                    <a:xfrm>
                      <a:off x="11225642" y="2132856"/>
                      <a:ext cx="206499" cy="94868"/>
                    </a:xfrm>
                    <a:prstGeom prst="roundRect">
                      <a:avLst/>
                    </a:prstGeom>
                    <a:solidFill>
                      <a:srgbClr val="C8002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3" name="TextBox 12"/>
                    <p:cNvSpPr txBox="1"/>
                    <p:nvPr/>
                  </p:nvSpPr>
                  <p:spPr>
                    <a:xfrm>
                      <a:off x="11174842" y="2087957"/>
                      <a:ext cx="308098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600" dirty="0" smtClean="0">
                          <a:solidFill>
                            <a:schemeClr val="bg1"/>
                          </a:solidFill>
                        </a:rPr>
                        <a:t>PDF</a:t>
                      </a:r>
                      <a:endParaRPr lang="ru-RU" sz="6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" name="Скругленный прямоугольник 13"/>
                    <p:cNvSpPr/>
                    <p:nvPr/>
                  </p:nvSpPr>
                  <p:spPr>
                    <a:xfrm>
                      <a:off x="11471340" y="2132856"/>
                      <a:ext cx="206499" cy="94868"/>
                    </a:xfrm>
                    <a:prstGeom prst="roundRect">
                      <a:avLst/>
                    </a:prstGeom>
                    <a:solidFill>
                      <a:srgbClr val="27A55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" name="TextBox 14"/>
                    <p:cNvSpPr txBox="1"/>
                    <p:nvPr/>
                  </p:nvSpPr>
                  <p:spPr>
                    <a:xfrm>
                      <a:off x="11411015" y="2087957"/>
                      <a:ext cx="332142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600" dirty="0" smtClean="0">
                          <a:solidFill>
                            <a:schemeClr val="bg1"/>
                          </a:solidFill>
                        </a:rPr>
                        <a:t>XLSX</a:t>
                      </a:r>
                      <a:endParaRPr lang="ru-RU" sz="6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7" name="Группа 16"/>
                <p:cNvGrpSpPr/>
                <p:nvPr/>
              </p:nvGrpSpPr>
              <p:grpSpPr>
                <a:xfrm>
                  <a:off x="11174013" y="2875028"/>
                  <a:ext cx="568315" cy="565227"/>
                  <a:chOff x="11174842" y="2087957"/>
                  <a:chExt cx="568315" cy="565227"/>
                </a:xfrm>
              </p:grpSpPr>
              <p:grpSp>
                <p:nvGrpSpPr>
                  <p:cNvPr id="18" name="Группа 17"/>
                  <p:cNvGrpSpPr/>
                  <p:nvPr/>
                </p:nvGrpSpPr>
                <p:grpSpPr>
                  <a:xfrm>
                    <a:off x="11174842" y="2087957"/>
                    <a:ext cx="568315" cy="184666"/>
                    <a:chOff x="11174842" y="2087957"/>
                    <a:chExt cx="568315" cy="184666"/>
                  </a:xfrm>
                </p:grpSpPr>
                <p:sp>
                  <p:nvSpPr>
                    <p:cNvPr id="24" name="Скругленный прямоугольник 23"/>
                    <p:cNvSpPr/>
                    <p:nvPr/>
                  </p:nvSpPr>
                  <p:spPr>
                    <a:xfrm>
                      <a:off x="11225642" y="2132856"/>
                      <a:ext cx="206499" cy="94868"/>
                    </a:xfrm>
                    <a:prstGeom prst="roundRect">
                      <a:avLst/>
                    </a:prstGeom>
                    <a:solidFill>
                      <a:srgbClr val="C8002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11174842" y="2087957"/>
                      <a:ext cx="308098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600" dirty="0" smtClean="0">
                          <a:solidFill>
                            <a:schemeClr val="bg1"/>
                          </a:solidFill>
                        </a:rPr>
                        <a:t>PDF</a:t>
                      </a:r>
                      <a:endParaRPr lang="ru-RU" sz="6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6" name="Скругленный прямоугольник 25"/>
                    <p:cNvSpPr/>
                    <p:nvPr/>
                  </p:nvSpPr>
                  <p:spPr>
                    <a:xfrm>
                      <a:off x="11471340" y="2132856"/>
                      <a:ext cx="206499" cy="94868"/>
                    </a:xfrm>
                    <a:prstGeom prst="roundRect">
                      <a:avLst/>
                    </a:prstGeom>
                    <a:solidFill>
                      <a:srgbClr val="27A55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11411015" y="2087957"/>
                      <a:ext cx="332142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600" dirty="0" smtClean="0">
                          <a:solidFill>
                            <a:schemeClr val="bg1"/>
                          </a:solidFill>
                        </a:rPr>
                        <a:t>XLSX</a:t>
                      </a:r>
                      <a:endParaRPr lang="ru-RU" sz="6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9" name="Группа 18"/>
                  <p:cNvGrpSpPr/>
                  <p:nvPr/>
                </p:nvGrpSpPr>
                <p:grpSpPr>
                  <a:xfrm>
                    <a:off x="11174842" y="2468518"/>
                    <a:ext cx="568315" cy="184666"/>
                    <a:chOff x="11174842" y="2087957"/>
                    <a:chExt cx="568315" cy="184666"/>
                  </a:xfrm>
                </p:grpSpPr>
                <p:sp>
                  <p:nvSpPr>
                    <p:cNvPr id="20" name="Скругленный прямоугольник 19"/>
                    <p:cNvSpPr/>
                    <p:nvPr/>
                  </p:nvSpPr>
                  <p:spPr>
                    <a:xfrm>
                      <a:off x="11225642" y="2132856"/>
                      <a:ext cx="206499" cy="94868"/>
                    </a:xfrm>
                    <a:prstGeom prst="roundRect">
                      <a:avLst/>
                    </a:prstGeom>
                    <a:solidFill>
                      <a:srgbClr val="C8002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1" name="TextBox 20"/>
                    <p:cNvSpPr txBox="1"/>
                    <p:nvPr/>
                  </p:nvSpPr>
                  <p:spPr>
                    <a:xfrm>
                      <a:off x="11174842" y="2087957"/>
                      <a:ext cx="308098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600" dirty="0" smtClean="0">
                          <a:solidFill>
                            <a:schemeClr val="bg1"/>
                          </a:solidFill>
                        </a:rPr>
                        <a:t>PDF</a:t>
                      </a:r>
                      <a:endParaRPr lang="ru-RU" sz="6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2" name="Скругленный прямоугольник 21"/>
                    <p:cNvSpPr/>
                    <p:nvPr/>
                  </p:nvSpPr>
                  <p:spPr>
                    <a:xfrm>
                      <a:off x="11471340" y="2132856"/>
                      <a:ext cx="206499" cy="94868"/>
                    </a:xfrm>
                    <a:prstGeom prst="roundRect">
                      <a:avLst/>
                    </a:prstGeom>
                    <a:solidFill>
                      <a:srgbClr val="27A55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3" name="TextBox 22"/>
                    <p:cNvSpPr txBox="1"/>
                    <p:nvPr/>
                  </p:nvSpPr>
                  <p:spPr>
                    <a:xfrm>
                      <a:off x="11411015" y="2087957"/>
                      <a:ext cx="332142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600" dirty="0" smtClean="0">
                          <a:solidFill>
                            <a:schemeClr val="bg1"/>
                          </a:solidFill>
                        </a:rPr>
                        <a:t>XLSX</a:t>
                      </a:r>
                      <a:endParaRPr lang="ru-RU" sz="6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9" name="Группа 28"/>
              <p:cNvGrpSpPr/>
              <p:nvPr/>
            </p:nvGrpSpPr>
            <p:grpSpPr>
              <a:xfrm>
                <a:off x="11185939" y="3660878"/>
                <a:ext cx="569144" cy="1352298"/>
                <a:chOff x="11174013" y="2087957"/>
                <a:chExt cx="569144" cy="1352298"/>
              </a:xfrm>
            </p:grpSpPr>
            <p:grpSp>
              <p:nvGrpSpPr>
                <p:cNvPr id="30" name="Группа 29"/>
                <p:cNvGrpSpPr/>
                <p:nvPr/>
              </p:nvGrpSpPr>
              <p:grpSpPr>
                <a:xfrm>
                  <a:off x="11174842" y="2087957"/>
                  <a:ext cx="568315" cy="565227"/>
                  <a:chOff x="11174842" y="2087957"/>
                  <a:chExt cx="568315" cy="565227"/>
                </a:xfrm>
              </p:grpSpPr>
              <p:grpSp>
                <p:nvGrpSpPr>
                  <p:cNvPr id="42" name="Группа 41"/>
                  <p:cNvGrpSpPr/>
                  <p:nvPr/>
                </p:nvGrpSpPr>
                <p:grpSpPr>
                  <a:xfrm>
                    <a:off x="11174842" y="2087957"/>
                    <a:ext cx="568315" cy="184666"/>
                    <a:chOff x="11174842" y="2087957"/>
                    <a:chExt cx="568315" cy="184666"/>
                  </a:xfrm>
                </p:grpSpPr>
                <p:sp>
                  <p:nvSpPr>
                    <p:cNvPr id="48" name="Скругленный прямоугольник 47"/>
                    <p:cNvSpPr/>
                    <p:nvPr/>
                  </p:nvSpPr>
                  <p:spPr>
                    <a:xfrm>
                      <a:off x="11225642" y="2132856"/>
                      <a:ext cx="206499" cy="94868"/>
                    </a:xfrm>
                    <a:prstGeom prst="roundRect">
                      <a:avLst/>
                    </a:prstGeom>
                    <a:solidFill>
                      <a:srgbClr val="C8002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49" name="TextBox 48"/>
                    <p:cNvSpPr txBox="1"/>
                    <p:nvPr/>
                  </p:nvSpPr>
                  <p:spPr>
                    <a:xfrm>
                      <a:off x="11174842" y="2087957"/>
                      <a:ext cx="308098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600" dirty="0" smtClean="0">
                          <a:solidFill>
                            <a:schemeClr val="bg1"/>
                          </a:solidFill>
                        </a:rPr>
                        <a:t>PDF</a:t>
                      </a:r>
                      <a:endParaRPr lang="ru-RU" sz="6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50" name="Скругленный прямоугольник 49"/>
                    <p:cNvSpPr/>
                    <p:nvPr/>
                  </p:nvSpPr>
                  <p:spPr>
                    <a:xfrm>
                      <a:off x="11471340" y="2132856"/>
                      <a:ext cx="206499" cy="94868"/>
                    </a:xfrm>
                    <a:prstGeom prst="roundRect">
                      <a:avLst/>
                    </a:prstGeom>
                    <a:solidFill>
                      <a:srgbClr val="27A55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51" name="TextBox 50"/>
                    <p:cNvSpPr txBox="1"/>
                    <p:nvPr/>
                  </p:nvSpPr>
                  <p:spPr>
                    <a:xfrm>
                      <a:off x="11411015" y="2087957"/>
                      <a:ext cx="332142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600" dirty="0" smtClean="0">
                          <a:solidFill>
                            <a:schemeClr val="bg1"/>
                          </a:solidFill>
                        </a:rPr>
                        <a:t>XLSX</a:t>
                      </a:r>
                      <a:endParaRPr lang="ru-RU" sz="6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43" name="Группа 42"/>
                  <p:cNvGrpSpPr/>
                  <p:nvPr/>
                </p:nvGrpSpPr>
                <p:grpSpPr>
                  <a:xfrm>
                    <a:off x="11174842" y="2468518"/>
                    <a:ext cx="568315" cy="184666"/>
                    <a:chOff x="11174842" y="2087957"/>
                    <a:chExt cx="568315" cy="184666"/>
                  </a:xfrm>
                </p:grpSpPr>
                <p:sp>
                  <p:nvSpPr>
                    <p:cNvPr id="44" name="Скругленный прямоугольник 43"/>
                    <p:cNvSpPr/>
                    <p:nvPr/>
                  </p:nvSpPr>
                  <p:spPr>
                    <a:xfrm>
                      <a:off x="11225642" y="2132856"/>
                      <a:ext cx="206499" cy="94868"/>
                    </a:xfrm>
                    <a:prstGeom prst="roundRect">
                      <a:avLst/>
                    </a:prstGeom>
                    <a:solidFill>
                      <a:srgbClr val="C8002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45" name="TextBox 44"/>
                    <p:cNvSpPr txBox="1"/>
                    <p:nvPr/>
                  </p:nvSpPr>
                  <p:spPr>
                    <a:xfrm>
                      <a:off x="11174842" y="2087957"/>
                      <a:ext cx="308098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600" dirty="0" smtClean="0">
                          <a:solidFill>
                            <a:schemeClr val="bg1"/>
                          </a:solidFill>
                        </a:rPr>
                        <a:t>PDF</a:t>
                      </a:r>
                      <a:endParaRPr lang="ru-RU" sz="6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6" name="Скругленный прямоугольник 45"/>
                    <p:cNvSpPr/>
                    <p:nvPr/>
                  </p:nvSpPr>
                  <p:spPr>
                    <a:xfrm>
                      <a:off x="11471340" y="2132856"/>
                      <a:ext cx="206499" cy="94868"/>
                    </a:xfrm>
                    <a:prstGeom prst="roundRect">
                      <a:avLst/>
                    </a:prstGeom>
                    <a:solidFill>
                      <a:srgbClr val="27A55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47" name="TextBox 46"/>
                    <p:cNvSpPr txBox="1"/>
                    <p:nvPr/>
                  </p:nvSpPr>
                  <p:spPr>
                    <a:xfrm>
                      <a:off x="11411015" y="2087957"/>
                      <a:ext cx="332142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600" dirty="0" smtClean="0">
                          <a:solidFill>
                            <a:schemeClr val="bg1"/>
                          </a:solidFill>
                        </a:rPr>
                        <a:t>XLSX</a:t>
                      </a:r>
                      <a:endParaRPr lang="ru-RU" sz="6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1" name="Группа 30"/>
                <p:cNvGrpSpPr/>
                <p:nvPr/>
              </p:nvGrpSpPr>
              <p:grpSpPr>
                <a:xfrm>
                  <a:off x="11174013" y="2875028"/>
                  <a:ext cx="568315" cy="565227"/>
                  <a:chOff x="11174842" y="2087957"/>
                  <a:chExt cx="568315" cy="565227"/>
                </a:xfrm>
              </p:grpSpPr>
              <p:grpSp>
                <p:nvGrpSpPr>
                  <p:cNvPr id="32" name="Группа 31"/>
                  <p:cNvGrpSpPr/>
                  <p:nvPr/>
                </p:nvGrpSpPr>
                <p:grpSpPr>
                  <a:xfrm>
                    <a:off x="11174842" y="2087957"/>
                    <a:ext cx="568315" cy="184666"/>
                    <a:chOff x="11174842" y="2087957"/>
                    <a:chExt cx="568315" cy="184666"/>
                  </a:xfrm>
                </p:grpSpPr>
                <p:sp>
                  <p:nvSpPr>
                    <p:cNvPr id="38" name="Скругленный прямоугольник 37"/>
                    <p:cNvSpPr/>
                    <p:nvPr/>
                  </p:nvSpPr>
                  <p:spPr>
                    <a:xfrm>
                      <a:off x="11225642" y="2132856"/>
                      <a:ext cx="206499" cy="94868"/>
                    </a:xfrm>
                    <a:prstGeom prst="roundRect">
                      <a:avLst/>
                    </a:prstGeom>
                    <a:solidFill>
                      <a:srgbClr val="C8002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9" name="TextBox 38"/>
                    <p:cNvSpPr txBox="1"/>
                    <p:nvPr/>
                  </p:nvSpPr>
                  <p:spPr>
                    <a:xfrm>
                      <a:off x="11174842" y="2087957"/>
                      <a:ext cx="308098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600" dirty="0" smtClean="0">
                          <a:solidFill>
                            <a:schemeClr val="bg1"/>
                          </a:solidFill>
                        </a:rPr>
                        <a:t>PDF</a:t>
                      </a:r>
                      <a:endParaRPr lang="ru-RU" sz="6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0" name="Скругленный прямоугольник 39"/>
                    <p:cNvSpPr/>
                    <p:nvPr/>
                  </p:nvSpPr>
                  <p:spPr>
                    <a:xfrm>
                      <a:off x="11471340" y="2132856"/>
                      <a:ext cx="206499" cy="94868"/>
                    </a:xfrm>
                    <a:prstGeom prst="roundRect">
                      <a:avLst/>
                    </a:prstGeom>
                    <a:solidFill>
                      <a:srgbClr val="27A55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41" name="TextBox 40"/>
                    <p:cNvSpPr txBox="1"/>
                    <p:nvPr/>
                  </p:nvSpPr>
                  <p:spPr>
                    <a:xfrm>
                      <a:off x="11411015" y="2087957"/>
                      <a:ext cx="332142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600" dirty="0" smtClean="0">
                          <a:solidFill>
                            <a:schemeClr val="bg1"/>
                          </a:solidFill>
                        </a:rPr>
                        <a:t>XLSX</a:t>
                      </a:r>
                      <a:endParaRPr lang="ru-RU" sz="6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33" name="Группа 32"/>
                  <p:cNvGrpSpPr/>
                  <p:nvPr/>
                </p:nvGrpSpPr>
                <p:grpSpPr>
                  <a:xfrm>
                    <a:off x="11174842" y="2468518"/>
                    <a:ext cx="568315" cy="184666"/>
                    <a:chOff x="11174842" y="2087957"/>
                    <a:chExt cx="568315" cy="184666"/>
                  </a:xfrm>
                </p:grpSpPr>
                <p:sp>
                  <p:nvSpPr>
                    <p:cNvPr id="34" name="Скругленный прямоугольник 33"/>
                    <p:cNvSpPr/>
                    <p:nvPr/>
                  </p:nvSpPr>
                  <p:spPr>
                    <a:xfrm>
                      <a:off x="11225642" y="2132856"/>
                      <a:ext cx="206499" cy="94868"/>
                    </a:xfrm>
                    <a:prstGeom prst="roundRect">
                      <a:avLst/>
                    </a:prstGeom>
                    <a:solidFill>
                      <a:srgbClr val="C8002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5" name="TextBox 34"/>
                    <p:cNvSpPr txBox="1"/>
                    <p:nvPr/>
                  </p:nvSpPr>
                  <p:spPr>
                    <a:xfrm>
                      <a:off x="11174842" y="2087957"/>
                      <a:ext cx="308098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600" dirty="0" smtClean="0">
                          <a:solidFill>
                            <a:schemeClr val="bg1"/>
                          </a:solidFill>
                        </a:rPr>
                        <a:t>PDF</a:t>
                      </a:r>
                      <a:endParaRPr lang="ru-RU" sz="6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6" name="Скругленный прямоугольник 35"/>
                    <p:cNvSpPr/>
                    <p:nvPr/>
                  </p:nvSpPr>
                  <p:spPr>
                    <a:xfrm>
                      <a:off x="11471340" y="2132856"/>
                      <a:ext cx="206499" cy="94868"/>
                    </a:xfrm>
                    <a:prstGeom prst="roundRect">
                      <a:avLst/>
                    </a:prstGeom>
                    <a:solidFill>
                      <a:srgbClr val="27A55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7" name="TextBox 36"/>
                    <p:cNvSpPr txBox="1"/>
                    <p:nvPr/>
                  </p:nvSpPr>
                  <p:spPr>
                    <a:xfrm>
                      <a:off x="11411015" y="2087957"/>
                      <a:ext cx="332142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600" dirty="0" smtClean="0">
                          <a:solidFill>
                            <a:schemeClr val="bg1"/>
                          </a:solidFill>
                        </a:rPr>
                        <a:t>XLSX</a:t>
                      </a:r>
                      <a:endParaRPr lang="ru-RU" sz="6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53" name="Группа 52"/>
              <p:cNvGrpSpPr/>
              <p:nvPr/>
            </p:nvGrpSpPr>
            <p:grpSpPr>
              <a:xfrm>
                <a:off x="11185939" y="5248316"/>
                <a:ext cx="568315" cy="565227"/>
                <a:chOff x="11174842" y="2087957"/>
                <a:chExt cx="568315" cy="565227"/>
              </a:xfrm>
            </p:grpSpPr>
            <p:grpSp>
              <p:nvGrpSpPr>
                <p:cNvPr id="65" name="Группа 64"/>
                <p:cNvGrpSpPr/>
                <p:nvPr/>
              </p:nvGrpSpPr>
              <p:grpSpPr>
                <a:xfrm>
                  <a:off x="11174842" y="2087957"/>
                  <a:ext cx="568315" cy="184666"/>
                  <a:chOff x="11174842" y="2087957"/>
                  <a:chExt cx="568315" cy="184666"/>
                </a:xfrm>
              </p:grpSpPr>
              <p:sp>
                <p:nvSpPr>
                  <p:cNvPr id="71" name="Скругленный прямоугольник 70"/>
                  <p:cNvSpPr/>
                  <p:nvPr/>
                </p:nvSpPr>
                <p:spPr>
                  <a:xfrm>
                    <a:off x="11225642" y="2132856"/>
                    <a:ext cx="206499" cy="94868"/>
                  </a:xfrm>
                  <a:prstGeom prst="roundRect">
                    <a:avLst/>
                  </a:prstGeom>
                  <a:solidFill>
                    <a:srgbClr val="C8002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2" name="TextBox 71"/>
                  <p:cNvSpPr txBox="1"/>
                  <p:nvPr/>
                </p:nvSpPr>
                <p:spPr>
                  <a:xfrm>
                    <a:off x="11174842" y="2087957"/>
                    <a:ext cx="308098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600" dirty="0" smtClean="0">
                        <a:solidFill>
                          <a:schemeClr val="bg1"/>
                        </a:solidFill>
                      </a:rPr>
                      <a:t>PDF</a:t>
                    </a:r>
                    <a:endParaRPr lang="ru-RU" sz="6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73" name="Скругленный прямоугольник 72"/>
                  <p:cNvSpPr/>
                  <p:nvPr/>
                </p:nvSpPr>
                <p:spPr>
                  <a:xfrm>
                    <a:off x="11471340" y="2132856"/>
                    <a:ext cx="206499" cy="94868"/>
                  </a:xfrm>
                  <a:prstGeom prst="roundRect">
                    <a:avLst/>
                  </a:prstGeom>
                  <a:solidFill>
                    <a:srgbClr val="27A55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11411015" y="2087957"/>
                    <a:ext cx="332142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600" dirty="0" smtClean="0">
                        <a:solidFill>
                          <a:schemeClr val="bg1"/>
                        </a:solidFill>
                      </a:rPr>
                      <a:t>XLSX</a:t>
                    </a:r>
                    <a:endParaRPr lang="ru-RU" sz="6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66" name="Группа 65"/>
                <p:cNvGrpSpPr/>
                <p:nvPr/>
              </p:nvGrpSpPr>
              <p:grpSpPr>
                <a:xfrm>
                  <a:off x="11174842" y="2468518"/>
                  <a:ext cx="568315" cy="184666"/>
                  <a:chOff x="11174842" y="2087957"/>
                  <a:chExt cx="568315" cy="184666"/>
                </a:xfrm>
              </p:grpSpPr>
              <p:sp>
                <p:nvSpPr>
                  <p:cNvPr id="67" name="Скругленный прямоугольник 66"/>
                  <p:cNvSpPr/>
                  <p:nvPr/>
                </p:nvSpPr>
                <p:spPr>
                  <a:xfrm>
                    <a:off x="11225642" y="2132856"/>
                    <a:ext cx="206499" cy="94868"/>
                  </a:xfrm>
                  <a:prstGeom prst="roundRect">
                    <a:avLst/>
                  </a:prstGeom>
                  <a:solidFill>
                    <a:srgbClr val="C8002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8" name="TextBox 67"/>
                  <p:cNvSpPr txBox="1"/>
                  <p:nvPr/>
                </p:nvSpPr>
                <p:spPr>
                  <a:xfrm>
                    <a:off x="11174842" y="2087957"/>
                    <a:ext cx="308098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600" dirty="0" smtClean="0">
                        <a:solidFill>
                          <a:schemeClr val="bg1"/>
                        </a:solidFill>
                      </a:rPr>
                      <a:t>PDF</a:t>
                    </a:r>
                    <a:endParaRPr lang="ru-RU" sz="6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9" name="Скругленный прямоугольник 68"/>
                  <p:cNvSpPr/>
                  <p:nvPr/>
                </p:nvSpPr>
                <p:spPr>
                  <a:xfrm>
                    <a:off x="11471340" y="2132856"/>
                    <a:ext cx="206499" cy="94868"/>
                  </a:xfrm>
                  <a:prstGeom prst="roundRect">
                    <a:avLst/>
                  </a:prstGeom>
                  <a:solidFill>
                    <a:srgbClr val="27A55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11411015" y="2087957"/>
                    <a:ext cx="332142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600" dirty="0" smtClean="0">
                        <a:solidFill>
                          <a:schemeClr val="bg1"/>
                        </a:solidFill>
                      </a:rPr>
                      <a:t>XLSX</a:t>
                    </a:r>
                    <a:endParaRPr lang="ru-RU" sz="6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grpSp>
            <p:nvGrpSpPr>
              <p:cNvPr id="55" name="Группа 54"/>
              <p:cNvGrpSpPr/>
              <p:nvPr/>
            </p:nvGrpSpPr>
            <p:grpSpPr>
              <a:xfrm>
                <a:off x="11185110" y="6035387"/>
                <a:ext cx="568315" cy="184666"/>
                <a:chOff x="11174842" y="2087957"/>
                <a:chExt cx="568315" cy="184666"/>
              </a:xfrm>
            </p:grpSpPr>
            <p:sp>
              <p:nvSpPr>
                <p:cNvPr id="61" name="Скругленный прямоугольник 60"/>
                <p:cNvSpPr/>
                <p:nvPr/>
              </p:nvSpPr>
              <p:spPr>
                <a:xfrm>
                  <a:off x="11225642" y="2132856"/>
                  <a:ext cx="206499" cy="94868"/>
                </a:xfrm>
                <a:prstGeom prst="roundRect">
                  <a:avLst/>
                </a:prstGeom>
                <a:solidFill>
                  <a:srgbClr val="C8002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11174842" y="2087957"/>
                  <a:ext cx="30809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dirty="0" smtClean="0">
                      <a:solidFill>
                        <a:schemeClr val="bg1"/>
                      </a:solidFill>
                    </a:rPr>
                    <a:t>PDF</a:t>
                  </a:r>
                  <a:endParaRPr lang="ru-RU" sz="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" name="Скругленный прямоугольник 62"/>
                <p:cNvSpPr/>
                <p:nvPr/>
              </p:nvSpPr>
              <p:spPr>
                <a:xfrm>
                  <a:off x="11471340" y="2132856"/>
                  <a:ext cx="206499" cy="94868"/>
                </a:xfrm>
                <a:prstGeom prst="roundRect">
                  <a:avLst/>
                </a:prstGeom>
                <a:solidFill>
                  <a:srgbClr val="27A55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11411015" y="2087957"/>
                  <a:ext cx="332142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dirty="0" smtClean="0">
                      <a:solidFill>
                        <a:schemeClr val="bg1"/>
                      </a:solidFill>
                    </a:rPr>
                    <a:t>XLSX</a:t>
                  </a:r>
                  <a:endParaRPr lang="ru-RU" sz="6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2502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5" t="18966" r="-1"/>
          <a:stretch/>
        </p:blipFill>
        <p:spPr>
          <a:xfrm>
            <a:off x="-24680" y="-27384"/>
            <a:ext cx="12226958" cy="6885384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87242" y="476672"/>
            <a:ext cx="11803113" cy="5992157"/>
            <a:chOff x="187242" y="548680"/>
            <a:chExt cx="11803113" cy="5992157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242" y="548680"/>
              <a:ext cx="11803113" cy="5992157"/>
            </a:xfrm>
            <a:prstGeom prst="roundRect">
              <a:avLst>
                <a:gd name="adj" fmla="val 6918"/>
              </a:avLst>
            </a:prstGeom>
            <a:ln>
              <a:noFill/>
            </a:ln>
            <a:effectLst>
              <a:outerShdw blurRad="3810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Прямоугольник 6"/>
            <p:cNvSpPr/>
            <p:nvPr/>
          </p:nvSpPr>
          <p:spPr>
            <a:xfrm>
              <a:off x="9699714" y="3852423"/>
              <a:ext cx="432048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8726" y="3789040"/>
              <a:ext cx="491611" cy="491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605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1" y="0"/>
            <a:ext cx="12203195" cy="6858000"/>
            <a:chOff x="-1" y="0"/>
            <a:chExt cx="12203195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12203195" cy="6858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840818" y="1493097"/>
              <a:ext cx="241444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</a:t>
              </a:r>
              <a:r>
                <a:rPr lang="en-US" sz="1400" dirty="0" smtClean="0"/>
                <a:t>-mail</a:t>
              </a:r>
              <a:r>
                <a:rPr lang="en-US" sz="1400" dirty="0"/>
                <a:t>: LeLyaAi@pk-helikon.ru</a:t>
              </a:r>
              <a:endParaRPr 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6547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5" b="295"/>
          <a:stretch/>
        </p:blipFill>
        <p:spPr>
          <a:xfrm flipH="1">
            <a:off x="-10279" y="-27383"/>
            <a:ext cx="12214979" cy="6885384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477444" y="189859"/>
            <a:ext cx="2996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Маркировка сегодня</a:t>
            </a:r>
            <a:endParaRPr lang="ru-RU" sz="24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9358736" y="789995"/>
            <a:ext cx="2400499" cy="5539652"/>
          </a:xfrm>
          <a:prstGeom prst="round2SameRect">
            <a:avLst>
              <a:gd name="adj1" fmla="val 353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81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6398127" y="764704"/>
            <a:ext cx="2416046" cy="5539652"/>
            <a:chOff x="6426504" y="975448"/>
            <a:chExt cx="2416046" cy="5539652"/>
          </a:xfrm>
        </p:grpSpPr>
        <p:sp>
          <p:nvSpPr>
            <p:cNvPr id="53" name="Прямоугольник с двумя скругленными соседними углами 52"/>
            <p:cNvSpPr/>
            <p:nvPr/>
          </p:nvSpPr>
          <p:spPr>
            <a:xfrm>
              <a:off x="6442051" y="975448"/>
              <a:ext cx="2400499" cy="5539652"/>
            </a:xfrm>
            <a:prstGeom prst="round2SameRect">
              <a:avLst>
                <a:gd name="adj1" fmla="val 353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1856"/>
            <a:stretch/>
          </p:blipFill>
          <p:spPr>
            <a:xfrm>
              <a:off x="6426504" y="2860243"/>
              <a:ext cx="2416046" cy="3635064"/>
            </a:xfrm>
            <a:prstGeom prst="rect">
              <a:avLst/>
            </a:prstGeom>
          </p:spPr>
        </p:pic>
        <p:pic>
          <p:nvPicPr>
            <p:cNvPr id="57" name="Picture 4" descr="https://xn--80aid1aibkgd4b.kz/thumb/2/CiebhQx6ruo22oA_k2hK9g/r/d/piterflou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1367" y="975449"/>
              <a:ext cx="1904682" cy="1809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609674" y="770201"/>
            <a:ext cx="2400499" cy="5539652"/>
            <a:chOff x="9062995" y="955654"/>
            <a:chExt cx="2400499" cy="5539652"/>
          </a:xfrm>
        </p:grpSpPr>
        <p:sp>
          <p:nvSpPr>
            <p:cNvPr id="54" name="Прямоугольник с двумя скругленными соседними углами 53"/>
            <p:cNvSpPr/>
            <p:nvPr/>
          </p:nvSpPr>
          <p:spPr>
            <a:xfrm>
              <a:off x="9062995" y="955654"/>
              <a:ext cx="2400499" cy="5539652"/>
            </a:xfrm>
            <a:prstGeom prst="round2SameRect">
              <a:avLst>
                <a:gd name="adj1" fmla="val 353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343"/>
            <a:stretch/>
          </p:blipFill>
          <p:spPr>
            <a:xfrm>
              <a:off x="9062995" y="2862898"/>
              <a:ext cx="2400499" cy="3626912"/>
            </a:xfrm>
            <a:prstGeom prst="rect">
              <a:avLst/>
            </a:prstGeom>
          </p:spPr>
        </p:pic>
        <p:pic>
          <p:nvPicPr>
            <p:cNvPr id="58" name="Picture 8" descr="https://avangard-eco.ru/upload/iblock/323/obs9wlwihfnokbdchnsgjq3lnvx2p9y4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24" b="14407"/>
            <a:stretch/>
          </p:blipFill>
          <p:spPr bwMode="auto">
            <a:xfrm>
              <a:off x="9128083" y="1030469"/>
              <a:ext cx="2296509" cy="1625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Прямоугольник с двумя скругленными соседними углами 51"/>
          <p:cNvSpPr/>
          <p:nvPr/>
        </p:nvSpPr>
        <p:spPr>
          <a:xfrm>
            <a:off x="3453065" y="789995"/>
            <a:ext cx="2400499" cy="5539652"/>
          </a:xfrm>
          <a:prstGeom prst="round2SameRect">
            <a:avLst>
              <a:gd name="adj1" fmla="val 353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81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2" name="Picture 2" descr="https://neo-term.ru/upload/iblock/58e/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22" b="20714"/>
          <a:stretch/>
        </p:blipFill>
        <p:spPr bwMode="auto">
          <a:xfrm>
            <a:off x="9358736" y="789996"/>
            <a:ext cx="2397257" cy="216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20"/>
          <a:stretch/>
        </p:blipFill>
        <p:spPr>
          <a:xfrm>
            <a:off x="9358736" y="2651548"/>
            <a:ext cx="2397257" cy="238551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1" b="32690"/>
          <a:stretch/>
        </p:blipFill>
        <p:spPr>
          <a:xfrm>
            <a:off x="9369273" y="5009839"/>
            <a:ext cx="2385627" cy="1330052"/>
          </a:xfrm>
          <a:prstGeom prst="rect">
            <a:avLst/>
          </a:prstGeom>
        </p:spPr>
      </p:pic>
      <p:pic>
        <p:nvPicPr>
          <p:cNvPr id="65" name="Picture 8" descr="https://cdn.optipic.io/site-2054/upload/iblock/6f4/6f4d7888a51f2ef863304cc4260ec601.jpg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94"/>
          <a:stretch/>
        </p:blipFill>
        <p:spPr bwMode="auto">
          <a:xfrm>
            <a:off x="3451168" y="882879"/>
            <a:ext cx="2329075" cy="192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96"/>
          <a:stretch/>
        </p:blipFill>
        <p:spPr>
          <a:xfrm>
            <a:off x="3447974" y="2671949"/>
            <a:ext cx="2405589" cy="367273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791744" y="6396794"/>
            <a:ext cx="4240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Внутренняя маркировка производителя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2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0" y="0"/>
            <a:ext cx="12192000" cy="714021"/>
          </a:xfrm>
          <a:prstGeom prst="rect">
            <a:avLst/>
          </a:prstGeom>
          <a:solidFill>
            <a:srgbClr val="015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347663" y="142975"/>
            <a:ext cx="40584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Маркировка «Честный знак»</a:t>
            </a:r>
            <a:endParaRPr lang="ru-RU" sz="24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2" name="Picture 8" descr="https://static.tildacdn.com/tild3364-3630-4938-b963-643635326431/image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7615"/>
            <a:ext cx="8397875" cy="606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traceway.ru/bitrix/templates/itrack/images/gtin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871" y="1093528"/>
            <a:ext cx="3681340" cy="212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8676" y="3386572"/>
            <a:ext cx="18481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363634"/>
                </a:solidFill>
                <a:latin typeface="Circe-Regular"/>
              </a:rPr>
              <a:t>Номера </a:t>
            </a:r>
            <a:r>
              <a:rPr lang="ru-RU" sz="1200" dirty="0" smtClean="0">
                <a:solidFill>
                  <a:srgbClr val="363634"/>
                </a:solidFill>
                <a:latin typeface="Circe-Regular"/>
              </a:rPr>
              <a:t>присваивает </a:t>
            </a:r>
            <a:r>
              <a:rPr lang="ru-RU" sz="1200" dirty="0">
                <a:solidFill>
                  <a:srgbClr val="363634"/>
                </a:solidFill>
                <a:latin typeface="Circe-Regular"/>
              </a:rPr>
              <a:t>организация GS1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335196" y="3129085"/>
            <a:ext cx="3611015" cy="316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Текстиль – ТНВЭД 6302</a:t>
            </a:r>
          </a:p>
          <a:p>
            <a:r>
              <a:rPr lang="en-US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05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1046401</a:t>
            </a:r>
            <a:r>
              <a:rPr lang="en-US" sz="105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30080</a:t>
            </a:r>
            <a:r>
              <a:rPr lang="en-US" sz="105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9215NYROgsw!X&gt;s8</a:t>
            </a: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⌺</a:t>
            </a:r>
            <a:r>
              <a:rPr lang="en-US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91EE06</a:t>
            </a:r>
            <a:r>
              <a:rPr lang="ru-RU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⌺</a:t>
            </a:r>
            <a:r>
              <a:rPr lang="en-US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92+a6jhJuM91xqwlMcgGad+9PfSC5AUINW2fib+eWnwJ4=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05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Лекарства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05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ТНВЭД </a:t>
            </a:r>
            <a:r>
              <a:rPr lang="ru-RU" sz="105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3002</a:t>
            </a:r>
            <a:endParaRPr lang="en-US" sz="105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⌺</a:t>
            </a:r>
            <a:r>
              <a:rPr lang="en-US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05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1046018</a:t>
            </a:r>
            <a:r>
              <a:rPr lang="en-US" sz="105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0800</a:t>
            </a:r>
            <a:r>
              <a:rPr lang="en-US" sz="105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05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4321LOT8CdukDmUto</a:t>
            </a:r>
            <a:r>
              <a:rPr lang="ru-RU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⌺</a:t>
            </a:r>
            <a:r>
              <a:rPr lang="en-US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91EE06</a:t>
            </a:r>
            <a:r>
              <a:rPr lang="ru-RU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⌺</a:t>
            </a:r>
            <a:r>
              <a:rPr lang="en-US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92VCItZPnl82rwVjvAsuyWRhuv+esXuo5d5na92g46OMM=</a:t>
            </a:r>
            <a:r>
              <a:rPr lang="ru-RU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05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Вода</a:t>
            </a:r>
          </a:p>
          <a:p>
            <a:r>
              <a:rPr lang="ru-RU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⌺</a:t>
            </a:r>
            <a:r>
              <a:rPr lang="en-US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05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1046800</a:t>
            </a:r>
            <a:r>
              <a:rPr lang="en-US" sz="105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3675</a:t>
            </a:r>
            <a:r>
              <a:rPr lang="en-US" sz="105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05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06215jXWXWQ"L=K%H</a:t>
            </a:r>
            <a:r>
              <a:rPr lang="ru-RU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⌺ </a:t>
            </a:r>
            <a:r>
              <a:rPr lang="en-US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93CwiK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Вода</a:t>
            </a:r>
            <a:endParaRPr lang="en-US" sz="105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⌺</a:t>
            </a:r>
            <a:r>
              <a:rPr lang="en-US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05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1046100</a:t>
            </a:r>
            <a:r>
              <a:rPr lang="en-US" sz="105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17240</a:t>
            </a:r>
            <a:r>
              <a:rPr lang="en-US" sz="105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8215dBkRapmJeNXn</a:t>
            </a:r>
            <a:r>
              <a:rPr lang="ru-RU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⌺ </a:t>
            </a:r>
            <a:r>
              <a:rPr lang="en-US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93+9Mp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Творог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05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ТНВЭД </a:t>
            </a:r>
            <a:r>
              <a:rPr lang="ru-RU" sz="105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0406</a:t>
            </a:r>
            <a:endParaRPr lang="en-US" sz="105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⌺</a:t>
            </a:r>
            <a:r>
              <a:rPr lang="en-US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05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1046201</a:t>
            </a:r>
            <a:r>
              <a:rPr lang="en-US" sz="105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32110</a:t>
            </a:r>
            <a:r>
              <a:rPr lang="en-US" sz="105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6215F-CDX</a:t>
            </a:r>
            <a:r>
              <a:rPr lang="ru-RU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⌺</a:t>
            </a:r>
            <a:r>
              <a:rPr lang="en-US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93+B9l</a:t>
            </a:r>
            <a:endParaRPr lang="ru-RU" sz="105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Молоко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ТНВЭД </a:t>
            </a:r>
            <a:r>
              <a:rPr lang="ru-RU" sz="105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0401</a:t>
            </a:r>
            <a:endParaRPr lang="en-US" sz="105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⌺</a:t>
            </a:r>
            <a:r>
              <a:rPr lang="en-US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05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1046601</a:t>
            </a:r>
            <a:r>
              <a:rPr lang="en-US" sz="105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41571</a:t>
            </a:r>
            <a:r>
              <a:rPr lang="en-US" sz="105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8215KE+qp</a:t>
            </a:r>
            <a:r>
              <a:rPr lang="ru-RU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⌺</a:t>
            </a:r>
            <a:r>
              <a:rPr lang="en-US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93hm6r</a:t>
            </a:r>
            <a:endParaRPr lang="ru-RU" sz="105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36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Скругленный прямоугольник 30"/>
          <p:cNvSpPr/>
          <p:nvPr/>
        </p:nvSpPr>
        <p:spPr>
          <a:xfrm>
            <a:off x="347663" y="1047750"/>
            <a:ext cx="7819504" cy="5467350"/>
          </a:xfrm>
          <a:prstGeom prst="roundRect">
            <a:avLst>
              <a:gd name="adj" fmla="val 4145"/>
            </a:avLst>
          </a:prstGeom>
          <a:solidFill>
            <a:schemeClr val="bg1"/>
          </a:solidFill>
          <a:ln>
            <a:noFill/>
          </a:ln>
          <a:effectLst>
            <a:outerShdw blurRad="317500" algn="ctr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0" y="0"/>
            <a:ext cx="12192000" cy="714021"/>
          </a:xfrm>
          <a:prstGeom prst="rect">
            <a:avLst/>
          </a:prstGeom>
          <a:solidFill>
            <a:srgbClr val="015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347663" y="106235"/>
            <a:ext cx="7279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Метрологическая маркировка «</a:t>
            </a:r>
            <a:r>
              <a:rPr lang="en-US" sz="2400" b="1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Metrology-Cloud.RU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ru-RU" sz="24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utoShape 2" descr="Сгенерированно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2947382" y="1699089"/>
            <a:ext cx="2128058" cy="4545816"/>
            <a:chOff x="5461462" y="1745673"/>
            <a:chExt cx="2128058" cy="4545816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5461462" y="1745673"/>
              <a:ext cx="2128058" cy="4545816"/>
            </a:xfrm>
            <a:prstGeom prst="rect">
              <a:avLst/>
            </a:prstGeom>
            <a:solidFill>
              <a:srgbClr val="007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387" y="5342348"/>
              <a:ext cx="1541925" cy="388371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5705834" y="3596830"/>
              <a:ext cx="1650929" cy="1692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Helvetica" panose="00000500000000000000" pitchFamily="50" charset="0"/>
                  <a:ea typeface="Helvetica" panose="00000500000000000000" pitchFamily="50" charset="0"/>
                </a:rPr>
                <a:t>1</a:t>
              </a:r>
              <a:r>
                <a:rPr lang="ru-RU" sz="13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Helvetica" panose="00000500000000000000" pitchFamily="50" charset="0"/>
                  <a:ea typeface="Helvetica" panose="00000500000000000000" pitchFamily="50" charset="0"/>
                </a:rPr>
                <a:t>_</a:t>
              </a:r>
              <a:r>
                <a:rPr lang="en-US" sz="13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Helvetica" panose="00000500000000000000" pitchFamily="50" charset="0"/>
                  <a:ea typeface="Helvetica" panose="00000500000000000000" pitchFamily="50" charset="0"/>
                </a:rPr>
                <a:t>RU7710941397</a:t>
              </a:r>
            </a:p>
            <a:p>
              <a:r>
                <a:rPr lang="en-US" sz="13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Helvetica" panose="00000500000000000000" pitchFamily="50" charset="0"/>
                  <a:ea typeface="Helvetica" panose="00000500000000000000" pitchFamily="50" charset="0"/>
                </a:rPr>
                <a:t>67959-17</a:t>
              </a:r>
              <a:endParaRPr lang="ru-RU" sz="13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" panose="00000500000000000000" pitchFamily="50" charset="0"/>
                <a:ea typeface="Helvetica" panose="00000500000000000000" pitchFamily="50" charset="0"/>
              </a:endParaRPr>
            </a:p>
            <a:p>
              <a:r>
                <a:rPr lang="en-US" sz="13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Helvetica" panose="00000500000000000000" pitchFamily="50" charset="0"/>
                  <a:ea typeface="Helvetica" panose="00000500000000000000" pitchFamily="50" charset="0"/>
                </a:rPr>
                <a:t>01011</a:t>
              </a:r>
              <a:endParaRPr lang="ru-RU" sz="13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" panose="00000500000000000000" pitchFamily="50" charset="0"/>
                <a:ea typeface="Helvetica" panose="00000500000000000000" pitchFamily="50" charset="0"/>
              </a:endParaRPr>
            </a:p>
            <a:p>
              <a:r>
                <a:rPr lang="ru-RU" sz="13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Helvetica" panose="00000500000000000000" pitchFamily="50" charset="0"/>
                  <a:ea typeface="Helvetica" panose="00000500000000000000" pitchFamily="50" charset="0"/>
                </a:rPr>
                <a:t>12.2022</a:t>
              </a:r>
              <a:endParaRPr lang="ru-RU" sz="13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" panose="00000500000000000000" pitchFamily="50" charset="0"/>
                <a:ea typeface="Helvetica" panose="00000500000000000000" pitchFamily="50" charset="0"/>
              </a:endParaRPr>
            </a:p>
            <a:p>
              <a:r>
                <a:rPr lang="en-US" sz="1300" b="1" dirty="0" smtClean="0">
                  <a:solidFill>
                    <a:srgbClr val="FF0000"/>
                  </a:solidFill>
                  <a:latin typeface="Helvetica" panose="00000500000000000000" pitchFamily="50" charset="0"/>
                  <a:ea typeface="Helvetica" panose="00000500000000000000" pitchFamily="50" charset="0"/>
                </a:rPr>
                <a:t>311_642_411</a:t>
              </a:r>
              <a:endParaRPr lang="ru-RU" sz="1300" b="1" dirty="0" smtClean="0">
                <a:solidFill>
                  <a:srgbClr val="FF0000"/>
                </a:solidFill>
                <a:latin typeface="Helvetica" panose="00000500000000000000" pitchFamily="50" charset="0"/>
                <a:ea typeface="Helvetica" panose="00000500000000000000" pitchFamily="50" charset="0"/>
              </a:endParaRPr>
            </a:p>
            <a:p>
              <a:r>
                <a:rPr lang="en-US" sz="1300" b="1" dirty="0" smtClean="0">
                  <a:latin typeface="Helvetica" panose="00000500000000000000" pitchFamily="50" charset="0"/>
                  <a:ea typeface="Helvetica" panose="00000500000000000000" pitchFamily="50" charset="0"/>
                </a:rPr>
                <a:t>BD7C3E2B-67BA-4D6C-A04B-0E6A19337F66</a:t>
              </a:r>
              <a:endParaRPr lang="ru-RU" sz="1300" b="1" dirty="0">
                <a:latin typeface="Helvetica" panose="00000500000000000000" pitchFamily="50" charset="0"/>
                <a:ea typeface="Helvetica" panose="00000500000000000000" pitchFamily="50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6214" y="1987215"/>
              <a:ext cx="1541925" cy="1541925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5240015" y="4564610"/>
            <a:ext cx="240322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b="1" dirty="0" smtClean="0"/>
              <a:t>Стандарты </a:t>
            </a:r>
            <a:r>
              <a:rPr lang="en-US" sz="1700" b="1" dirty="0" smtClean="0"/>
              <a:t>GUID </a:t>
            </a:r>
            <a:r>
              <a:rPr lang="en-US" sz="1700" b="1" dirty="0"/>
              <a:t>/ </a:t>
            </a:r>
            <a:r>
              <a:rPr lang="en-US" sz="1700" b="1" dirty="0" smtClean="0"/>
              <a:t>UUID</a:t>
            </a:r>
            <a:endParaRPr lang="en-US" sz="1700" b="1" dirty="0"/>
          </a:p>
          <a:p>
            <a:endParaRPr lang="ru-RU" sz="1700" b="1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V="1">
            <a:off x="3991190" y="1697342"/>
            <a:ext cx="0" cy="12505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141162" y="1331118"/>
            <a:ext cx="182421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b="1" dirty="0" smtClean="0"/>
              <a:t>КОД </a:t>
            </a:r>
            <a:r>
              <a:rPr lang="en-US" sz="1700" b="1" dirty="0" smtClean="0"/>
              <a:t>DATAMATRIX</a:t>
            </a:r>
            <a:endParaRPr lang="ru-RU" sz="17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548362" y="4725144"/>
            <a:ext cx="1760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ЗАВОДСКОЙ НОМЕР</a:t>
            </a:r>
            <a:endParaRPr lang="ru-RU" sz="1400" b="1" dirty="0"/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 flipH="1">
            <a:off x="4842682" y="4714980"/>
            <a:ext cx="401465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50773" y="1585222"/>
            <a:ext cx="229968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 smtClean="0"/>
              <a:t>ВИД ОБОРУДОВАНИЯ</a:t>
            </a:r>
          </a:p>
          <a:p>
            <a:pPr lvl="0"/>
            <a:r>
              <a:rPr lang="en-US" sz="1200" dirty="0" smtClean="0"/>
              <a:t>1</a:t>
            </a:r>
            <a:r>
              <a:rPr lang="ru-RU" sz="1200" dirty="0" smtClean="0"/>
              <a:t>-средство измерений</a:t>
            </a:r>
          </a:p>
          <a:p>
            <a:pPr lvl="0"/>
            <a:r>
              <a:rPr lang="en-US" sz="1200" dirty="0" smtClean="0"/>
              <a:t>2</a:t>
            </a:r>
            <a:r>
              <a:rPr lang="ru-RU" sz="1200" dirty="0" smtClean="0"/>
              <a:t>-стандартный образец</a:t>
            </a:r>
          </a:p>
          <a:p>
            <a:pPr lvl="0"/>
            <a:endParaRPr lang="ru-RU" sz="1400" b="1" dirty="0" smtClean="0"/>
          </a:p>
          <a:p>
            <a:r>
              <a:rPr lang="ru-RU" sz="1400" b="1" dirty="0" smtClean="0"/>
              <a:t>КОД СТРАНЫ</a:t>
            </a:r>
            <a:r>
              <a:rPr lang="en-US" sz="1400" b="1" dirty="0" smtClean="0"/>
              <a:t> </a:t>
            </a:r>
            <a:r>
              <a:rPr lang="ru-RU" sz="1400" b="1" dirty="0" smtClean="0"/>
              <a:t>ПРОИЗВОДИТЕЛЯ</a:t>
            </a:r>
          </a:p>
          <a:p>
            <a:endParaRPr lang="ru-RU" sz="1400" b="1" dirty="0" smtClean="0"/>
          </a:p>
          <a:p>
            <a:r>
              <a:rPr lang="ru-RU" sz="1400" b="1" dirty="0" smtClean="0"/>
              <a:t>НАЛОГОВЫЙ НОМЕР КОМПАНИИ ПРОИЗВОДИТЕЛЯ</a:t>
            </a:r>
            <a:endParaRPr lang="ru-RU" sz="14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564577" y="5491698"/>
            <a:ext cx="19777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ИЗМЕРЯЕМАЯ(ЫЕ) ВЕЛИЧИНА(Ы) </a:t>
            </a:r>
          </a:p>
          <a:p>
            <a:pPr fontAlgn="base"/>
            <a:r>
              <a:rPr lang="ru-RU" sz="1400" dirty="0" smtClean="0">
                <a:solidFill>
                  <a:srgbClr val="FF0000"/>
                </a:solidFill>
              </a:rPr>
              <a:t>по </a:t>
            </a:r>
            <a:r>
              <a:rPr lang="ru-RU" sz="1400" b="1" dirty="0" smtClean="0">
                <a:solidFill>
                  <a:srgbClr val="FF0000"/>
                </a:solidFill>
              </a:rPr>
              <a:t>МИ 2314-2023</a:t>
            </a:r>
            <a:endParaRPr lang="ru-RU" sz="1400" dirty="0">
              <a:solidFill>
                <a:srgbClr val="FF0000"/>
              </a:solidFill>
            </a:endParaRPr>
          </a:p>
          <a:p>
            <a:endParaRPr lang="ru-RU" sz="1400" dirty="0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H="1">
            <a:off x="647700" y="4600153"/>
            <a:ext cx="2051278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H="1">
            <a:off x="2693839" y="4133895"/>
            <a:ext cx="511660" cy="905533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H="1">
            <a:off x="647700" y="6244905"/>
            <a:ext cx="1997775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>
            <a:off x="2644426" y="4470714"/>
            <a:ext cx="598863" cy="1767311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647700" y="5040501"/>
            <a:ext cx="2051278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2691784" y="3911841"/>
            <a:ext cx="537576" cy="688312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>
            <a:off x="8701321" y="1331118"/>
            <a:ext cx="3490679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маркировка СИ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на международном уровне 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маркировка СИ не имеющих номер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Госреестра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954029" y="961786"/>
            <a:ext cx="2778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ПРЕИМУЩЕСТВА</a:t>
            </a:r>
            <a:endParaRPr lang="ru-RU" sz="2000" b="1" i="0" dirty="0"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58" y="1947272"/>
            <a:ext cx="1613325" cy="161332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50772" y="3848858"/>
            <a:ext cx="22996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РЕГИСТРАЦИОННЫЙ НОМЕР ТИПА СИ </a:t>
            </a:r>
            <a:r>
              <a:rPr lang="en-US" sz="1400" dirty="0" smtClean="0"/>
              <a:t>(</a:t>
            </a:r>
            <a:r>
              <a:rPr lang="ru-RU" sz="1400" dirty="0" smtClean="0"/>
              <a:t>при наличии)</a:t>
            </a:r>
            <a:endParaRPr lang="ru-RU" sz="1400" dirty="0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>
            <a:off x="647700" y="3789040"/>
            <a:ext cx="2047366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2693879" y="3682000"/>
            <a:ext cx="559341" cy="106359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6"/>
          <a:stretch/>
        </p:blipFill>
        <p:spPr>
          <a:xfrm>
            <a:off x="9097051" y="2687401"/>
            <a:ext cx="2047199" cy="3841657"/>
          </a:xfrm>
          <a:prstGeom prst="rect">
            <a:avLst/>
          </a:prstGeom>
          <a:effectLst>
            <a:outerShdw blurRad="381000" dist="127000" dir="5040000" sx="96000" sy="96000" algn="tl" rotWithShape="0">
              <a:prstClr val="black">
                <a:alpha val="58000"/>
              </a:prstClr>
            </a:outerShdw>
          </a:effectLst>
        </p:spPr>
      </p:pic>
      <p:sp>
        <p:nvSpPr>
          <p:cNvPr id="38" name="TextBox 37"/>
          <p:cNvSpPr txBox="1"/>
          <p:nvPr/>
        </p:nvSpPr>
        <p:spPr>
          <a:xfrm>
            <a:off x="586153" y="5111556"/>
            <a:ext cx="141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ДАТА ВЫПУСКА</a:t>
            </a:r>
            <a:endParaRPr lang="ru-RU" sz="1400" b="1" dirty="0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H="1">
            <a:off x="2736769" y="4310281"/>
            <a:ext cx="506520" cy="1124213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685491" y="5426913"/>
            <a:ext cx="2051278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92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0" y="0"/>
            <a:ext cx="12192000" cy="714021"/>
          </a:xfrm>
          <a:prstGeom prst="rect">
            <a:avLst/>
          </a:prstGeom>
          <a:solidFill>
            <a:srgbClr val="015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1847528" y="142975"/>
            <a:ext cx="80506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Электромагнитные расходомеры в реалиях 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эксплуатации</a:t>
            </a:r>
            <a:endParaRPr lang="ru-RU" sz="24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998E4C-F192-15F0-376E-E28925E452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5" y="1258886"/>
            <a:ext cx="3449799" cy="22971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2EA7F90-F7C7-C914-A2FE-05C32452A5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87" y="1293701"/>
            <a:ext cx="1722836" cy="229711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7453F0F-0140-45C6-0890-B88768037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5" y="3775542"/>
            <a:ext cx="3851564" cy="2888672"/>
          </a:xfrm>
          <a:prstGeom prst="rect">
            <a:avLst/>
          </a:prstGeom>
        </p:spPr>
      </p:pic>
      <p:pic>
        <p:nvPicPr>
          <p:cNvPr id="17" name="Объект 10">
            <a:extLst>
              <a:ext uri="{FF2B5EF4-FFF2-40B4-BE49-F238E27FC236}">
                <a16:creationId xmlns:a16="http://schemas.microsoft.com/office/drawing/2014/main" id="{853ABBC6-C002-B888-39E8-5A6DEAD992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739" y="1293701"/>
            <a:ext cx="1800513" cy="2314531"/>
          </a:xfrm>
          <a:prstGeom prst="rect">
            <a:avLst/>
          </a:prstGeom>
        </p:spPr>
      </p:pic>
      <p:pic>
        <p:nvPicPr>
          <p:cNvPr id="18" name="Объект 13">
            <a:extLst>
              <a:ext uri="{FF2B5EF4-FFF2-40B4-BE49-F238E27FC236}">
                <a16:creationId xmlns:a16="http://schemas.microsoft.com/office/drawing/2014/main" id="{65080AE8-84D1-531B-2699-1FAAB0A2F4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666" y="1306501"/>
            <a:ext cx="4078093" cy="229711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963E76-6454-42A6-CAD4-F36B70EBAF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540" y="3761509"/>
            <a:ext cx="2169968" cy="28932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A613DD4-E23D-7D2C-D7E5-75D7D817EE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39" y="3761509"/>
            <a:ext cx="5136494" cy="28932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27C1A5-5419-2842-F721-B8C071B64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3" b="14669"/>
          <a:stretch/>
        </p:blipFill>
        <p:spPr bwMode="auto">
          <a:xfrm>
            <a:off x="341745" y="178668"/>
            <a:ext cx="1318762" cy="72008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76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0"/>
            <a:ext cx="12192000" cy="714021"/>
          </a:xfrm>
          <a:prstGeom prst="rect">
            <a:avLst/>
          </a:prstGeom>
          <a:solidFill>
            <a:srgbClr val="015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35360" y="116374"/>
            <a:ext cx="44823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Радиочастотные</a:t>
            </a:r>
            <a:r>
              <a:rPr lang="en-US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RFID-</a:t>
            </a:r>
            <a:r>
              <a:rPr lang="ru-RU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метки</a:t>
            </a:r>
            <a:endParaRPr lang="en-US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218" name="Picture 2" descr="https://ledsshop.ru/wp-content/uploads/0/d/9/0d978df67d36bacc4f9fb0f860f85f5e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2" t="10870" r="10099" b="3811"/>
          <a:stretch/>
        </p:blipFill>
        <p:spPr bwMode="auto">
          <a:xfrm>
            <a:off x="244673" y="836712"/>
            <a:ext cx="4324368" cy="363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thetagfactory.com/Admin/ProductImages/d2664b62c53c4832b093d3137101392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4"/>
          <a:stretch/>
        </p:blipFill>
        <p:spPr bwMode="auto">
          <a:xfrm>
            <a:off x="426637" y="4293096"/>
            <a:ext cx="3960440" cy="248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12024" y="980728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Обработка нескольких сотен </a:t>
            </a:r>
            <a:r>
              <a:rPr lang="en-US" dirty="0" smtClean="0"/>
              <a:t>REID-</a:t>
            </a:r>
            <a:r>
              <a:rPr lang="ru-RU" dirty="0" smtClean="0"/>
              <a:t>меток при однократном нажатии на курок считывателя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21" y="1087818"/>
            <a:ext cx="307849" cy="3078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44519" y="5479442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Проверка вложенности коробов и </a:t>
            </a:r>
            <a:r>
              <a:rPr lang="ru-RU" dirty="0" err="1" smtClean="0"/>
              <a:t>палет</a:t>
            </a:r>
            <a:r>
              <a:rPr lang="ru-RU" dirty="0" smtClean="0"/>
              <a:t> без вскрытия упаковки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22" y="3229665"/>
            <a:ext cx="307849" cy="3078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53727" y="4054006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Поиск СИ с помощью визуальной шкалы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22" y="4135085"/>
            <a:ext cx="307849" cy="3078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45410" y="4766724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Сверка поступлений с данными из накладной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22" y="4894198"/>
            <a:ext cx="307849" cy="30784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58414" y="3140968"/>
            <a:ext cx="5066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Проведение инвентаризации в радиусе от 1-12 м одновременно</a:t>
            </a:r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22" y="5580681"/>
            <a:ext cx="307849" cy="30784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53727" y="180591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Исключение ошибок </a:t>
            </a:r>
            <a:r>
              <a:rPr lang="ru-RU" dirty="0"/>
              <a:t>от человеческого фактора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22" y="1886991"/>
            <a:ext cx="307849" cy="30784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354223" y="2506403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Контроль и наличие СИ в помещении</a:t>
            </a:r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018" y="2587482"/>
            <a:ext cx="307849" cy="30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9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allpapershome.ru/images/wallpapers/vindovs-11-1440x2560-opera-238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t="297" r="388" b="5018"/>
          <a:stretch/>
        </p:blipFill>
        <p:spPr bwMode="auto">
          <a:xfrm rot="16200000">
            <a:off x="2660019" y="-2640100"/>
            <a:ext cx="6885384" cy="1217857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625"/>
            <a:ext cx="12192000" cy="689712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49" y="764704"/>
            <a:ext cx="535716" cy="6604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7" y="770219"/>
            <a:ext cx="535716" cy="6604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989" y="6271338"/>
            <a:ext cx="348800" cy="4299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49790" y="6262764"/>
            <a:ext cx="149752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67" b="1" dirty="0"/>
              <a:t>Приватность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9840417" y="6117299"/>
            <a:ext cx="20670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291265"/>
            <a:ext cx="10852091" cy="61491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369" y="3449191"/>
            <a:ext cx="535716" cy="66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1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" t="19667" r="978"/>
          <a:stretch/>
        </p:blipFill>
        <p:spPr>
          <a:xfrm>
            <a:off x="0" y="637695"/>
            <a:ext cx="12192000" cy="5619222"/>
          </a:xfrm>
          <a:prstGeom prst="rect">
            <a:avLst/>
          </a:prstGeom>
        </p:spPr>
      </p:pic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11646470" y="-27384"/>
            <a:ext cx="57626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A0A94816-2BC3-463F-98DF-40347D26F721}" type="slidenum">
              <a:rPr lang="en-US" sz="2600" b="1">
                <a:solidFill>
                  <a:schemeClr val="bg1"/>
                </a:solidFill>
                <a:latin typeface="+mn-lt"/>
              </a:rPr>
              <a:pPr/>
              <a:t>2</a:t>
            </a:fld>
            <a:endParaRPr lang="ru-RU" sz="26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V="1">
            <a:off x="-8" y="576271"/>
            <a:ext cx="12192008" cy="161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13"/>
          <p:cNvSpPr txBox="1"/>
          <p:nvPr/>
        </p:nvSpPr>
        <p:spPr>
          <a:xfrm>
            <a:off x="250276" y="58233"/>
            <a:ext cx="905558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b="1" dirty="0">
                <a:solidFill>
                  <a:srgbClr val="0157E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Смена модели отношений</a:t>
            </a:r>
          </a:p>
        </p:txBody>
      </p:sp>
      <p:sp>
        <p:nvSpPr>
          <p:cNvPr id="26" name="object 15"/>
          <p:cNvSpPr/>
          <p:nvPr/>
        </p:nvSpPr>
        <p:spPr>
          <a:xfrm>
            <a:off x="5063235" y="3449828"/>
            <a:ext cx="2064385" cy="1032510"/>
          </a:xfrm>
          <a:custGeom>
            <a:avLst/>
            <a:gdLst/>
            <a:ahLst/>
            <a:cxnLst/>
            <a:rect l="l" t="t" r="r" b="b"/>
            <a:pathLst>
              <a:path w="2064384" h="1032510">
                <a:moveTo>
                  <a:pt x="0" y="0"/>
                </a:moveTo>
                <a:lnTo>
                  <a:pt x="1032128" y="1032129"/>
                </a:lnTo>
                <a:lnTo>
                  <a:pt x="2064004" y="3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6"/>
          <p:cNvSpPr/>
          <p:nvPr/>
        </p:nvSpPr>
        <p:spPr>
          <a:xfrm>
            <a:off x="5795645" y="2931541"/>
            <a:ext cx="602615" cy="301625"/>
          </a:xfrm>
          <a:custGeom>
            <a:avLst/>
            <a:gdLst/>
            <a:ahLst/>
            <a:cxnLst/>
            <a:rect l="l" t="t" r="r" b="b"/>
            <a:pathLst>
              <a:path w="602614" h="301625">
                <a:moveTo>
                  <a:pt x="0" y="0"/>
                </a:moveTo>
                <a:lnTo>
                  <a:pt x="301243" y="301117"/>
                </a:lnTo>
                <a:lnTo>
                  <a:pt x="602233" y="12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9"/>
          <p:cNvSpPr/>
          <p:nvPr/>
        </p:nvSpPr>
        <p:spPr>
          <a:xfrm>
            <a:off x="4290821" y="2145029"/>
            <a:ext cx="3667125" cy="76200"/>
          </a:xfrm>
          <a:custGeom>
            <a:avLst/>
            <a:gdLst/>
            <a:ahLst/>
            <a:cxnLst/>
            <a:rect l="l" t="t" r="r" b="b"/>
            <a:pathLst>
              <a:path w="3667125" h="76200">
                <a:moveTo>
                  <a:pt x="38100" y="0"/>
                </a:moveTo>
                <a:lnTo>
                  <a:pt x="23252" y="2988"/>
                </a:lnTo>
                <a:lnTo>
                  <a:pt x="11144" y="11144"/>
                </a:lnTo>
                <a:lnTo>
                  <a:pt x="2988" y="23252"/>
                </a:lnTo>
                <a:lnTo>
                  <a:pt x="0" y="38100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38100" y="76200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4206" y="48006"/>
                </a:lnTo>
                <a:lnTo>
                  <a:pt x="38100" y="48006"/>
                </a:lnTo>
                <a:lnTo>
                  <a:pt x="38100" y="28194"/>
                </a:lnTo>
                <a:lnTo>
                  <a:pt x="74206" y="28194"/>
                </a:lnTo>
                <a:lnTo>
                  <a:pt x="73211" y="23252"/>
                </a:lnTo>
                <a:lnTo>
                  <a:pt x="65055" y="11144"/>
                </a:lnTo>
                <a:lnTo>
                  <a:pt x="52947" y="2988"/>
                </a:lnTo>
                <a:lnTo>
                  <a:pt x="38100" y="0"/>
                </a:lnTo>
                <a:close/>
              </a:path>
              <a:path w="3667125" h="76200">
                <a:moveTo>
                  <a:pt x="3628517" y="0"/>
                </a:moveTo>
                <a:lnTo>
                  <a:pt x="3613669" y="2988"/>
                </a:lnTo>
                <a:lnTo>
                  <a:pt x="3601561" y="11144"/>
                </a:lnTo>
                <a:lnTo>
                  <a:pt x="3593405" y="23252"/>
                </a:lnTo>
                <a:lnTo>
                  <a:pt x="3590417" y="38100"/>
                </a:lnTo>
                <a:lnTo>
                  <a:pt x="3593405" y="52947"/>
                </a:lnTo>
                <a:lnTo>
                  <a:pt x="3601561" y="65055"/>
                </a:lnTo>
                <a:lnTo>
                  <a:pt x="3613669" y="73211"/>
                </a:lnTo>
                <a:lnTo>
                  <a:pt x="3628517" y="76200"/>
                </a:lnTo>
                <a:lnTo>
                  <a:pt x="3643310" y="73211"/>
                </a:lnTo>
                <a:lnTo>
                  <a:pt x="3655425" y="65055"/>
                </a:lnTo>
                <a:lnTo>
                  <a:pt x="3663610" y="52947"/>
                </a:lnTo>
                <a:lnTo>
                  <a:pt x="3664611" y="48006"/>
                </a:lnTo>
                <a:lnTo>
                  <a:pt x="3628517" y="48006"/>
                </a:lnTo>
                <a:lnTo>
                  <a:pt x="3628517" y="28194"/>
                </a:lnTo>
                <a:lnTo>
                  <a:pt x="3664611" y="28194"/>
                </a:lnTo>
                <a:lnTo>
                  <a:pt x="3663610" y="23252"/>
                </a:lnTo>
                <a:lnTo>
                  <a:pt x="3655425" y="11144"/>
                </a:lnTo>
                <a:lnTo>
                  <a:pt x="3643310" y="2988"/>
                </a:lnTo>
                <a:lnTo>
                  <a:pt x="3628517" y="0"/>
                </a:lnTo>
                <a:close/>
              </a:path>
              <a:path w="3667125" h="76200">
                <a:moveTo>
                  <a:pt x="74206" y="28194"/>
                </a:moveTo>
                <a:lnTo>
                  <a:pt x="38100" y="28194"/>
                </a:lnTo>
                <a:lnTo>
                  <a:pt x="38100" y="48006"/>
                </a:lnTo>
                <a:lnTo>
                  <a:pt x="74206" y="48006"/>
                </a:lnTo>
                <a:lnTo>
                  <a:pt x="76200" y="38100"/>
                </a:lnTo>
                <a:lnTo>
                  <a:pt x="74206" y="28194"/>
                </a:lnTo>
                <a:close/>
              </a:path>
              <a:path w="3667125" h="76200">
                <a:moveTo>
                  <a:pt x="3592410" y="28194"/>
                </a:moveTo>
                <a:lnTo>
                  <a:pt x="74206" y="28194"/>
                </a:lnTo>
                <a:lnTo>
                  <a:pt x="76200" y="38100"/>
                </a:lnTo>
                <a:lnTo>
                  <a:pt x="74206" y="48006"/>
                </a:lnTo>
                <a:lnTo>
                  <a:pt x="3592410" y="48006"/>
                </a:lnTo>
                <a:lnTo>
                  <a:pt x="3590417" y="38100"/>
                </a:lnTo>
                <a:lnTo>
                  <a:pt x="3592410" y="28194"/>
                </a:lnTo>
                <a:close/>
              </a:path>
              <a:path w="3667125" h="76200">
                <a:moveTo>
                  <a:pt x="3664611" y="28194"/>
                </a:moveTo>
                <a:lnTo>
                  <a:pt x="3628517" y="28194"/>
                </a:lnTo>
                <a:lnTo>
                  <a:pt x="3628517" y="48006"/>
                </a:lnTo>
                <a:lnTo>
                  <a:pt x="3664611" y="48006"/>
                </a:lnTo>
                <a:lnTo>
                  <a:pt x="3666617" y="38100"/>
                </a:lnTo>
                <a:lnTo>
                  <a:pt x="3664611" y="28194"/>
                </a:lnTo>
                <a:close/>
              </a:path>
            </a:pathLst>
          </a:custGeom>
          <a:solidFill>
            <a:srgbClr val="57B6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0"/>
          <p:cNvSpPr/>
          <p:nvPr/>
        </p:nvSpPr>
        <p:spPr>
          <a:xfrm>
            <a:off x="5835396" y="1876044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79" h="576580">
                <a:moveTo>
                  <a:pt x="288036" y="0"/>
                </a:moveTo>
                <a:lnTo>
                  <a:pt x="241302" y="3768"/>
                </a:lnTo>
                <a:lnTo>
                  <a:pt x="196973" y="14679"/>
                </a:lnTo>
                <a:lnTo>
                  <a:pt x="155643" y="32140"/>
                </a:lnTo>
                <a:lnTo>
                  <a:pt x="117902" y="55558"/>
                </a:lnTo>
                <a:lnTo>
                  <a:pt x="84343" y="84343"/>
                </a:lnTo>
                <a:lnTo>
                  <a:pt x="55558" y="117902"/>
                </a:lnTo>
                <a:lnTo>
                  <a:pt x="32140" y="155643"/>
                </a:lnTo>
                <a:lnTo>
                  <a:pt x="14679" y="196973"/>
                </a:lnTo>
                <a:lnTo>
                  <a:pt x="3768" y="241302"/>
                </a:lnTo>
                <a:lnTo>
                  <a:pt x="0" y="288035"/>
                </a:lnTo>
                <a:lnTo>
                  <a:pt x="3768" y="334769"/>
                </a:lnTo>
                <a:lnTo>
                  <a:pt x="14679" y="379098"/>
                </a:lnTo>
                <a:lnTo>
                  <a:pt x="32140" y="420428"/>
                </a:lnTo>
                <a:lnTo>
                  <a:pt x="55558" y="458169"/>
                </a:lnTo>
                <a:lnTo>
                  <a:pt x="84343" y="491728"/>
                </a:lnTo>
                <a:lnTo>
                  <a:pt x="117902" y="520513"/>
                </a:lnTo>
                <a:lnTo>
                  <a:pt x="155643" y="543931"/>
                </a:lnTo>
                <a:lnTo>
                  <a:pt x="196973" y="561392"/>
                </a:lnTo>
                <a:lnTo>
                  <a:pt x="241302" y="572303"/>
                </a:lnTo>
                <a:lnTo>
                  <a:pt x="288036" y="576071"/>
                </a:lnTo>
                <a:lnTo>
                  <a:pt x="334769" y="572303"/>
                </a:lnTo>
                <a:lnTo>
                  <a:pt x="379098" y="561392"/>
                </a:lnTo>
                <a:lnTo>
                  <a:pt x="420428" y="543931"/>
                </a:lnTo>
                <a:lnTo>
                  <a:pt x="458169" y="520513"/>
                </a:lnTo>
                <a:lnTo>
                  <a:pt x="491728" y="491728"/>
                </a:lnTo>
                <a:lnTo>
                  <a:pt x="520513" y="458169"/>
                </a:lnTo>
                <a:lnTo>
                  <a:pt x="543931" y="420428"/>
                </a:lnTo>
                <a:lnTo>
                  <a:pt x="561392" y="379098"/>
                </a:lnTo>
                <a:lnTo>
                  <a:pt x="572303" y="334769"/>
                </a:lnTo>
                <a:lnTo>
                  <a:pt x="576071" y="288035"/>
                </a:lnTo>
                <a:lnTo>
                  <a:pt x="572303" y="241302"/>
                </a:lnTo>
                <a:lnTo>
                  <a:pt x="561392" y="196973"/>
                </a:lnTo>
                <a:lnTo>
                  <a:pt x="543931" y="155643"/>
                </a:lnTo>
                <a:lnTo>
                  <a:pt x="520513" y="117902"/>
                </a:lnTo>
                <a:lnTo>
                  <a:pt x="491728" y="84343"/>
                </a:lnTo>
                <a:lnTo>
                  <a:pt x="458169" y="55558"/>
                </a:lnTo>
                <a:lnTo>
                  <a:pt x="420428" y="32140"/>
                </a:lnTo>
                <a:lnTo>
                  <a:pt x="379098" y="14679"/>
                </a:lnTo>
                <a:lnTo>
                  <a:pt x="334769" y="3768"/>
                </a:lnTo>
                <a:lnTo>
                  <a:pt x="2880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1"/>
          <p:cNvSpPr/>
          <p:nvPr/>
        </p:nvSpPr>
        <p:spPr>
          <a:xfrm>
            <a:off x="5835396" y="1876044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79" h="576580">
                <a:moveTo>
                  <a:pt x="0" y="288035"/>
                </a:moveTo>
                <a:lnTo>
                  <a:pt x="3768" y="241302"/>
                </a:lnTo>
                <a:lnTo>
                  <a:pt x="14679" y="196973"/>
                </a:lnTo>
                <a:lnTo>
                  <a:pt x="32140" y="155643"/>
                </a:lnTo>
                <a:lnTo>
                  <a:pt x="55558" y="117902"/>
                </a:lnTo>
                <a:lnTo>
                  <a:pt x="84343" y="84343"/>
                </a:lnTo>
                <a:lnTo>
                  <a:pt x="117902" y="55558"/>
                </a:lnTo>
                <a:lnTo>
                  <a:pt x="155643" y="32140"/>
                </a:lnTo>
                <a:lnTo>
                  <a:pt x="196973" y="14679"/>
                </a:lnTo>
                <a:lnTo>
                  <a:pt x="241302" y="3768"/>
                </a:lnTo>
                <a:lnTo>
                  <a:pt x="288036" y="0"/>
                </a:lnTo>
                <a:lnTo>
                  <a:pt x="334769" y="3768"/>
                </a:lnTo>
                <a:lnTo>
                  <a:pt x="379098" y="14679"/>
                </a:lnTo>
                <a:lnTo>
                  <a:pt x="420428" y="32140"/>
                </a:lnTo>
                <a:lnTo>
                  <a:pt x="458169" y="55558"/>
                </a:lnTo>
                <a:lnTo>
                  <a:pt x="491728" y="84343"/>
                </a:lnTo>
                <a:lnTo>
                  <a:pt x="520513" y="117902"/>
                </a:lnTo>
                <a:lnTo>
                  <a:pt x="543931" y="155643"/>
                </a:lnTo>
                <a:lnTo>
                  <a:pt x="561392" y="196973"/>
                </a:lnTo>
                <a:lnTo>
                  <a:pt x="572303" y="241302"/>
                </a:lnTo>
                <a:lnTo>
                  <a:pt x="576071" y="288035"/>
                </a:lnTo>
                <a:lnTo>
                  <a:pt x="572303" y="334769"/>
                </a:lnTo>
                <a:lnTo>
                  <a:pt x="561392" y="379098"/>
                </a:lnTo>
                <a:lnTo>
                  <a:pt x="543931" y="420428"/>
                </a:lnTo>
                <a:lnTo>
                  <a:pt x="520513" y="458169"/>
                </a:lnTo>
                <a:lnTo>
                  <a:pt x="491728" y="491728"/>
                </a:lnTo>
                <a:lnTo>
                  <a:pt x="458169" y="520513"/>
                </a:lnTo>
                <a:lnTo>
                  <a:pt x="420428" y="543931"/>
                </a:lnTo>
                <a:lnTo>
                  <a:pt x="379098" y="561392"/>
                </a:lnTo>
                <a:lnTo>
                  <a:pt x="334769" y="572303"/>
                </a:lnTo>
                <a:lnTo>
                  <a:pt x="288036" y="576071"/>
                </a:lnTo>
                <a:lnTo>
                  <a:pt x="241302" y="572303"/>
                </a:lnTo>
                <a:lnTo>
                  <a:pt x="196973" y="561392"/>
                </a:lnTo>
                <a:lnTo>
                  <a:pt x="155643" y="543931"/>
                </a:lnTo>
                <a:lnTo>
                  <a:pt x="117902" y="520513"/>
                </a:lnTo>
                <a:lnTo>
                  <a:pt x="84343" y="491728"/>
                </a:lnTo>
                <a:lnTo>
                  <a:pt x="55558" y="458169"/>
                </a:lnTo>
                <a:lnTo>
                  <a:pt x="32140" y="420428"/>
                </a:lnTo>
                <a:lnTo>
                  <a:pt x="14679" y="379098"/>
                </a:lnTo>
                <a:lnTo>
                  <a:pt x="3768" y="334769"/>
                </a:lnTo>
                <a:lnTo>
                  <a:pt x="0" y="288035"/>
                </a:lnTo>
                <a:close/>
              </a:path>
            </a:pathLst>
          </a:custGeom>
          <a:ln w="57912">
            <a:solidFill>
              <a:srgbClr val="57B6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Группа 2"/>
          <p:cNvGrpSpPr/>
          <p:nvPr/>
        </p:nvGrpSpPr>
        <p:grpSpPr>
          <a:xfrm>
            <a:off x="1066277" y="4661358"/>
            <a:ext cx="988376" cy="1371189"/>
            <a:chOff x="737616" y="4873752"/>
            <a:chExt cx="676782" cy="938910"/>
          </a:xfrm>
        </p:grpSpPr>
        <p:sp>
          <p:nvSpPr>
            <p:cNvPr id="33" name="object 22"/>
            <p:cNvSpPr/>
            <p:nvPr/>
          </p:nvSpPr>
          <p:spPr>
            <a:xfrm>
              <a:off x="1136903" y="4873752"/>
              <a:ext cx="277495" cy="589915"/>
            </a:xfrm>
            <a:custGeom>
              <a:avLst/>
              <a:gdLst/>
              <a:ahLst/>
              <a:cxnLst/>
              <a:rect l="l" t="t" r="r" b="b"/>
              <a:pathLst>
                <a:path w="277494" h="589914">
                  <a:moveTo>
                    <a:pt x="267462" y="0"/>
                  </a:moveTo>
                  <a:lnTo>
                    <a:pt x="9906" y="0"/>
                  </a:lnTo>
                  <a:lnTo>
                    <a:pt x="6268" y="1525"/>
                  </a:lnTo>
                  <a:lnTo>
                    <a:pt x="3095" y="6111"/>
                  </a:lnTo>
                  <a:lnTo>
                    <a:pt x="851" y="13769"/>
                  </a:lnTo>
                  <a:lnTo>
                    <a:pt x="0" y="24511"/>
                  </a:lnTo>
                  <a:lnTo>
                    <a:pt x="0" y="581533"/>
                  </a:lnTo>
                  <a:lnTo>
                    <a:pt x="4953" y="589788"/>
                  </a:lnTo>
                  <a:lnTo>
                    <a:pt x="272415" y="589788"/>
                  </a:lnTo>
                  <a:lnTo>
                    <a:pt x="277368" y="581533"/>
                  </a:lnTo>
                  <a:lnTo>
                    <a:pt x="277368" y="548767"/>
                  </a:lnTo>
                  <a:lnTo>
                    <a:pt x="99059" y="548767"/>
                  </a:lnTo>
                  <a:lnTo>
                    <a:pt x="99059" y="466852"/>
                  </a:lnTo>
                  <a:lnTo>
                    <a:pt x="54483" y="466852"/>
                  </a:lnTo>
                  <a:lnTo>
                    <a:pt x="49530" y="458724"/>
                  </a:lnTo>
                  <a:lnTo>
                    <a:pt x="49530" y="425958"/>
                  </a:lnTo>
                  <a:lnTo>
                    <a:pt x="277368" y="425958"/>
                  </a:lnTo>
                  <a:lnTo>
                    <a:pt x="277368" y="384937"/>
                  </a:lnTo>
                  <a:lnTo>
                    <a:pt x="54483" y="384937"/>
                  </a:lnTo>
                  <a:lnTo>
                    <a:pt x="49530" y="376809"/>
                  </a:lnTo>
                  <a:lnTo>
                    <a:pt x="49530" y="344043"/>
                  </a:lnTo>
                  <a:lnTo>
                    <a:pt x="54483" y="335788"/>
                  </a:lnTo>
                  <a:lnTo>
                    <a:pt x="277368" y="335788"/>
                  </a:lnTo>
                  <a:lnTo>
                    <a:pt x="277368" y="294894"/>
                  </a:lnTo>
                  <a:lnTo>
                    <a:pt x="49530" y="294894"/>
                  </a:lnTo>
                  <a:lnTo>
                    <a:pt x="49530" y="262128"/>
                  </a:lnTo>
                  <a:lnTo>
                    <a:pt x="54483" y="253873"/>
                  </a:lnTo>
                  <a:lnTo>
                    <a:pt x="277368" y="253873"/>
                  </a:lnTo>
                  <a:lnTo>
                    <a:pt x="277368" y="212979"/>
                  </a:lnTo>
                  <a:lnTo>
                    <a:pt x="54483" y="212979"/>
                  </a:lnTo>
                  <a:lnTo>
                    <a:pt x="49530" y="204724"/>
                  </a:lnTo>
                  <a:lnTo>
                    <a:pt x="49530" y="171958"/>
                  </a:lnTo>
                  <a:lnTo>
                    <a:pt x="277368" y="171958"/>
                  </a:lnTo>
                  <a:lnTo>
                    <a:pt x="277368" y="131064"/>
                  </a:lnTo>
                  <a:lnTo>
                    <a:pt x="54483" y="131064"/>
                  </a:lnTo>
                  <a:lnTo>
                    <a:pt x="49530" y="122809"/>
                  </a:lnTo>
                  <a:lnTo>
                    <a:pt x="49530" y="90043"/>
                  </a:lnTo>
                  <a:lnTo>
                    <a:pt x="277368" y="90043"/>
                  </a:lnTo>
                  <a:lnTo>
                    <a:pt x="277368" y="24511"/>
                  </a:lnTo>
                  <a:lnTo>
                    <a:pt x="276516" y="13769"/>
                  </a:lnTo>
                  <a:lnTo>
                    <a:pt x="274272" y="6111"/>
                  </a:lnTo>
                  <a:lnTo>
                    <a:pt x="271099" y="1525"/>
                  </a:lnTo>
                  <a:lnTo>
                    <a:pt x="267462" y="0"/>
                  </a:lnTo>
                  <a:close/>
                </a:path>
                <a:path w="277494" h="589914">
                  <a:moveTo>
                    <a:pt x="277368" y="425958"/>
                  </a:moveTo>
                  <a:lnTo>
                    <a:pt x="227837" y="425958"/>
                  </a:lnTo>
                  <a:lnTo>
                    <a:pt x="227837" y="458724"/>
                  </a:lnTo>
                  <a:lnTo>
                    <a:pt x="222884" y="466852"/>
                  </a:lnTo>
                  <a:lnTo>
                    <a:pt x="178308" y="466852"/>
                  </a:lnTo>
                  <a:lnTo>
                    <a:pt x="178308" y="548767"/>
                  </a:lnTo>
                  <a:lnTo>
                    <a:pt x="277368" y="548767"/>
                  </a:lnTo>
                  <a:lnTo>
                    <a:pt x="277368" y="425958"/>
                  </a:lnTo>
                  <a:close/>
                </a:path>
                <a:path w="277494" h="589914">
                  <a:moveTo>
                    <a:pt x="203073" y="425958"/>
                  </a:moveTo>
                  <a:lnTo>
                    <a:pt x="74295" y="425958"/>
                  </a:lnTo>
                  <a:lnTo>
                    <a:pt x="74295" y="466852"/>
                  </a:lnTo>
                  <a:lnTo>
                    <a:pt x="203073" y="466852"/>
                  </a:lnTo>
                  <a:lnTo>
                    <a:pt x="203073" y="425958"/>
                  </a:lnTo>
                  <a:close/>
                </a:path>
                <a:path w="277494" h="589914">
                  <a:moveTo>
                    <a:pt x="104012" y="335788"/>
                  </a:moveTo>
                  <a:lnTo>
                    <a:pt x="74295" y="335788"/>
                  </a:lnTo>
                  <a:lnTo>
                    <a:pt x="74295" y="384937"/>
                  </a:lnTo>
                  <a:lnTo>
                    <a:pt x="104012" y="384937"/>
                  </a:lnTo>
                  <a:lnTo>
                    <a:pt x="99059" y="376809"/>
                  </a:lnTo>
                  <a:lnTo>
                    <a:pt x="99059" y="344043"/>
                  </a:lnTo>
                  <a:lnTo>
                    <a:pt x="104012" y="335788"/>
                  </a:lnTo>
                  <a:close/>
                </a:path>
                <a:path w="277494" h="589914">
                  <a:moveTo>
                    <a:pt x="153543" y="335788"/>
                  </a:moveTo>
                  <a:lnTo>
                    <a:pt x="123825" y="335788"/>
                  </a:lnTo>
                  <a:lnTo>
                    <a:pt x="123825" y="384937"/>
                  </a:lnTo>
                  <a:lnTo>
                    <a:pt x="153543" y="384937"/>
                  </a:lnTo>
                  <a:lnTo>
                    <a:pt x="153543" y="335788"/>
                  </a:lnTo>
                  <a:close/>
                </a:path>
                <a:path w="277494" h="589914">
                  <a:moveTo>
                    <a:pt x="203073" y="335788"/>
                  </a:moveTo>
                  <a:lnTo>
                    <a:pt x="173355" y="335788"/>
                  </a:lnTo>
                  <a:lnTo>
                    <a:pt x="178308" y="344043"/>
                  </a:lnTo>
                  <a:lnTo>
                    <a:pt x="178308" y="376809"/>
                  </a:lnTo>
                  <a:lnTo>
                    <a:pt x="173355" y="384937"/>
                  </a:lnTo>
                  <a:lnTo>
                    <a:pt x="203073" y="384937"/>
                  </a:lnTo>
                  <a:lnTo>
                    <a:pt x="203073" y="335788"/>
                  </a:lnTo>
                  <a:close/>
                </a:path>
                <a:path w="277494" h="589914">
                  <a:moveTo>
                    <a:pt x="277368" y="335788"/>
                  </a:moveTo>
                  <a:lnTo>
                    <a:pt x="222884" y="335788"/>
                  </a:lnTo>
                  <a:lnTo>
                    <a:pt x="227837" y="344043"/>
                  </a:lnTo>
                  <a:lnTo>
                    <a:pt x="227837" y="376809"/>
                  </a:lnTo>
                  <a:lnTo>
                    <a:pt x="222884" y="384937"/>
                  </a:lnTo>
                  <a:lnTo>
                    <a:pt x="277368" y="384937"/>
                  </a:lnTo>
                  <a:lnTo>
                    <a:pt x="277368" y="335788"/>
                  </a:lnTo>
                  <a:close/>
                </a:path>
                <a:path w="277494" h="589914">
                  <a:moveTo>
                    <a:pt x="104012" y="253873"/>
                  </a:moveTo>
                  <a:lnTo>
                    <a:pt x="74295" y="253873"/>
                  </a:lnTo>
                  <a:lnTo>
                    <a:pt x="74295" y="294894"/>
                  </a:lnTo>
                  <a:lnTo>
                    <a:pt x="99059" y="294894"/>
                  </a:lnTo>
                  <a:lnTo>
                    <a:pt x="99059" y="262128"/>
                  </a:lnTo>
                  <a:lnTo>
                    <a:pt x="104012" y="253873"/>
                  </a:lnTo>
                  <a:close/>
                </a:path>
                <a:path w="277494" h="589914">
                  <a:moveTo>
                    <a:pt x="153543" y="253873"/>
                  </a:moveTo>
                  <a:lnTo>
                    <a:pt x="123825" y="253873"/>
                  </a:lnTo>
                  <a:lnTo>
                    <a:pt x="123825" y="294894"/>
                  </a:lnTo>
                  <a:lnTo>
                    <a:pt x="153543" y="294894"/>
                  </a:lnTo>
                  <a:lnTo>
                    <a:pt x="153543" y="253873"/>
                  </a:lnTo>
                  <a:close/>
                </a:path>
                <a:path w="277494" h="589914">
                  <a:moveTo>
                    <a:pt x="203073" y="253873"/>
                  </a:moveTo>
                  <a:lnTo>
                    <a:pt x="173355" y="253873"/>
                  </a:lnTo>
                  <a:lnTo>
                    <a:pt x="178308" y="262128"/>
                  </a:lnTo>
                  <a:lnTo>
                    <a:pt x="178308" y="294894"/>
                  </a:lnTo>
                  <a:lnTo>
                    <a:pt x="203073" y="294894"/>
                  </a:lnTo>
                  <a:lnTo>
                    <a:pt x="203073" y="253873"/>
                  </a:lnTo>
                  <a:close/>
                </a:path>
                <a:path w="277494" h="589914">
                  <a:moveTo>
                    <a:pt x="277368" y="253873"/>
                  </a:moveTo>
                  <a:lnTo>
                    <a:pt x="222884" y="253873"/>
                  </a:lnTo>
                  <a:lnTo>
                    <a:pt x="227837" y="262128"/>
                  </a:lnTo>
                  <a:lnTo>
                    <a:pt x="227837" y="294894"/>
                  </a:lnTo>
                  <a:lnTo>
                    <a:pt x="277368" y="294894"/>
                  </a:lnTo>
                  <a:lnTo>
                    <a:pt x="277368" y="253873"/>
                  </a:lnTo>
                  <a:close/>
                </a:path>
                <a:path w="277494" h="589914">
                  <a:moveTo>
                    <a:pt x="99059" y="171958"/>
                  </a:moveTo>
                  <a:lnTo>
                    <a:pt x="74295" y="171958"/>
                  </a:lnTo>
                  <a:lnTo>
                    <a:pt x="74295" y="212979"/>
                  </a:lnTo>
                  <a:lnTo>
                    <a:pt x="104012" y="212979"/>
                  </a:lnTo>
                  <a:lnTo>
                    <a:pt x="99059" y="204724"/>
                  </a:lnTo>
                  <a:lnTo>
                    <a:pt x="99059" y="171958"/>
                  </a:lnTo>
                  <a:close/>
                </a:path>
                <a:path w="277494" h="589914">
                  <a:moveTo>
                    <a:pt x="153543" y="171958"/>
                  </a:moveTo>
                  <a:lnTo>
                    <a:pt x="123825" y="171958"/>
                  </a:lnTo>
                  <a:lnTo>
                    <a:pt x="123825" y="212979"/>
                  </a:lnTo>
                  <a:lnTo>
                    <a:pt x="153543" y="212979"/>
                  </a:lnTo>
                  <a:lnTo>
                    <a:pt x="153543" y="171958"/>
                  </a:lnTo>
                  <a:close/>
                </a:path>
                <a:path w="277494" h="589914">
                  <a:moveTo>
                    <a:pt x="203073" y="171958"/>
                  </a:moveTo>
                  <a:lnTo>
                    <a:pt x="178308" y="171958"/>
                  </a:lnTo>
                  <a:lnTo>
                    <a:pt x="178308" y="204724"/>
                  </a:lnTo>
                  <a:lnTo>
                    <a:pt x="173355" y="212979"/>
                  </a:lnTo>
                  <a:lnTo>
                    <a:pt x="203073" y="212979"/>
                  </a:lnTo>
                  <a:lnTo>
                    <a:pt x="203073" y="171958"/>
                  </a:lnTo>
                  <a:close/>
                </a:path>
                <a:path w="277494" h="589914">
                  <a:moveTo>
                    <a:pt x="277368" y="171958"/>
                  </a:moveTo>
                  <a:lnTo>
                    <a:pt x="227837" y="171958"/>
                  </a:lnTo>
                  <a:lnTo>
                    <a:pt x="227837" y="204724"/>
                  </a:lnTo>
                  <a:lnTo>
                    <a:pt x="222884" y="212979"/>
                  </a:lnTo>
                  <a:lnTo>
                    <a:pt x="277368" y="212979"/>
                  </a:lnTo>
                  <a:lnTo>
                    <a:pt x="277368" y="171958"/>
                  </a:lnTo>
                  <a:close/>
                </a:path>
                <a:path w="277494" h="589914">
                  <a:moveTo>
                    <a:pt x="99059" y="90043"/>
                  </a:moveTo>
                  <a:lnTo>
                    <a:pt x="74295" y="90043"/>
                  </a:lnTo>
                  <a:lnTo>
                    <a:pt x="74295" y="131064"/>
                  </a:lnTo>
                  <a:lnTo>
                    <a:pt x="104012" y="131064"/>
                  </a:lnTo>
                  <a:lnTo>
                    <a:pt x="99059" y="122809"/>
                  </a:lnTo>
                  <a:lnTo>
                    <a:pt x="99059" y="90043"/>
                  </a:lnTo>
                  <a:close/>
                </a:path>
                <a:path w="277494" h="589914">
                  <a:moveTo>
                    <a:pt x="153543" y="90043"/>
                  </a:moveTo>
                  <a:lnTo>
                    <a:pt x="123825" y="90043"/>
                  </a:lnTo>
                  <a:lnTo>
                    <a:pt x="123825" y="131064"/>
                  </a:lnTo>
                  <a:lnTo>
                    <a:pt x="153543" y="131064"/>
                  </a:lnTo>
                  <a:lnTo>
                    <a:pt x="153543" y="90043"/>
                  </a:lnTo>
                  <a:close/>
                </a:path>
                <a:path w="277494" h="589914">
                  <a:moveTo>
                    <a:pt x="203073" y="90043"/>
                  </a:moveTo>
                  <a:lnTo>
                    <a:pt x="178308" y="90043"/>
                  </a:lnTo>
                  <a:lnTo>
                    <a:pt x="178308" y="122809"/>
                  </a:lnTo>
                  <a:lnTo>
                    <a:pt x="173355" y="131064"/>
                  </a:lnTo>
                  <a:lnTo>
                    <a:pt x="203073" y="131064"/>
                  </a:lnTo>
                  <a:lnTo>
                    <a:pt x="203073" y="90043"/>
                  </a:lnTo>
                  <a:close/>
                </a:path>
                <a:path w="277494" h="589914">
                  <a:moveTo>
                    <a:pt x="277368" y="90043"/>
                  </a:moveTo>
                  <a:lnTo>
                    <a:pt x="227837" y="90043"/>
                  </a:lnTo>
                  <a:lnTo>
                    <a:pt x="227837" y="122809"/>
                  </a:lnTo>
                  <a:lnTo>
                    <a:pt x="222884" y="131064"/>
                  </a:lnTo>
                  <a:lnTo>
                    <a:pt x="277368" y="131064"/>
                  </a:lnTo>
                  <a:lnTo>
                    <a:pt x="277368" y="90043"/>
                  </a:lnTo>
                  <a:close/>
                </a:path>
              </a:pathLst>
            </a:custGeom>
            <a:solidFill>
              <a:srgbClr val="7EC1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3"/>
            <p:cNvSpPr/>
            <p:nvPr/>
          </p:nvSpPr>
          <p:spPr>
            <a:xfrm>
              <a:off x="737616" y="5012435"/>
              <a:ext cx="277495" cy="589915"/>
            </a:xfrm>
            <a:custGeom>
              <a:avLst/>
              <a:gdLst/>
              <a:ahLst/>
              <a:cxnLst/>
              <a:rect l="l" t="t" r="r" b="b"/>
              <a:pathLst>
                <a:path w="277494" h="589914">
                  <a:moveTo>
                    <a:pt x="267462" y="0"/>
                  </a:moveTo>
                  <a:lnTo>
                    <a:pt x="9906" y="0"/>
                  </a:lnTo>
                  <a:lnTo>
                    <a:pt x="6268" y="1525"/>
                  </a:lnTo>
                  <a:lnTo>
                    <a:pt x="3095" y="6111"/>
                  </a:lnTo>
                  <a:lnTo>
                    <a:pt x="851" y="13769"/>
                  </a:lnTo>
                  <a:lnTo>
                    <a:pt x="0" y="24511"/>
                  </a:lnTo>
                  <a:lnTo>
                    <a:pt x="0" y="581596"/>
                  </a:lnTo>
                  <a:lnTo>
                    <a:pt x="4953" y="589788"/>
                  </a:lnTo>
                  <a:lnTo>
                    <a:pt x="272415" y="589788"/>
                  </a:lnTo>
                  <a:lnTo>
                    <a:pt x="277368" y="581596"/>
                  </a:lnTo>
                  <a:lnTo>
                    <a:pt x="277368" y="548766"/>
                  </a:lnTo>
                  <a:lnTo>
                    <a:pt x="99059" y="548766"/>
                  </a:lnTo>
                  <a:lnTo>
                    <a:pt x="99059" y="466851"/>
                  </a:lnTo>
                  <a:lnTo>
                    <a:pt x="54482" y="466851"/>
                  </a:lnTo>
                  <a:lnTo>
                    <a:pt x="49529" y="458723"/>
                  </a:lnTo>
                  <a:lnTo>
                    <a:pt x="49529" y="425957"/>
                  </a:lnTo>
                  <a:lnTo>
                    <a:pt x="277368" y="425957"/>
                  </a:lnTo>
                  <a:lnTo>
                    <a:pt x="277368" y="384936"/>
                  </a:lnTo>
                  <a:lnTo>
                    <a:pt x="54482" y="384936"/>
                  </a:lnTo>
                  <a:lnTo>
                    <a:pt x="49529" y="376808"/>
                  </a:lnTo>
                  <a:lnTo>
                    <a:pt x="49529" y="344042"/>
                  </a:lnTo>
                  <a:lnTo>
                    <a:pt x="54482" y="335788"/>
                  </a:lnTo>
                  <a:lnTo>
                    <a:pt x="277368" y="335788"/>
                  </a:lnTo>
                  <a:lnTo>
                    <a:pt x="277368" y="294894"/>
                  </a:lnTo>
                  <a:lnTo>
                    <a:pt x="49529" y="294894"/>
                  </a:lnTo>
                  <a:lnTo>
                    <a:pt x="49529" y="262127"/>
                  </a:lnTo>
                  <a:lnTo>
                    <a:pt x="54482" y="253872"/>
                  </a:lnTo>
                  <a:lnTo>
                    <a:pt x="277368" y="253872"/>
                  </a:lnTo>
                  <a:lnTo>
                    <a:pt x="277368" y="212978"/>
                  </a:lnTo>
                  <a:lnTo>
                    <a:pt x="54482" y="212978"/>
                  </a:lnTo>
                  <a:lnTo>
                    <a:pt x="49529" y="204724"/>
                  </a:lnTo>
                  <a:lnTo>
                    <a:pt x="49529" y="171957"/>
                  </a:lnTo>
                  <a:lnTo>
                    <a:pt x="277368" y="171957"/>
                  </a:lnTo>
                  <a:lnTo>
                    <a:pt x="277368" y="131063"/>
                  </a:lnTo>
                  <a:lnTo>
                    <a:pt x="54482" y="131063"/>
                  </a:lnTo>
                  <a:lnTo>
                    <a:pt x="49529" y="122808"/>
                  </a:lnTo>
                  <a:lnTo>
                    <a:pt x="49529" y="90043"/>
                  </a:lnTo>
                  <a:lnTo>
                    <a:pt x="277368" y="90043"/>
                  </a:lnTo>
                  <a:lnTo>
                    <a:pt x="277368" y="24511"/>
                  </a:lnTo>
                  <a:lnTo>
                    <a:pt x="276516" y="13769"/>
                  </a:lnTo>
                  <a:lnTo>
                    <a:pt x="274272" y="6111"/>
                  </a:lnTo>
                  <a:lnTo>
                    <a:pt x="271099" y="1525"/>
                  </a:lnTo>
                  <a:lnTo>
                    <a:pt x="267462" y="0"/>
                  </a:lnTo>
                  <a:close/>
                </a:path>
                <a:path w="277494" h="589914">
                  <a:moveTo>
                    <a:pt x="277368" y="425957"/>
                  </a:moveTo>
                  <a:lnTo>
                    <a:pt x="227837" y="425957"/>
                  </a:lnTo>
                  <a:lnTo>
                    <a:pt x="227837" y="458723"/>
                  </a:lnTo>
                  <a:lnTo>
                    <a:pt x="222884" y="466851"/>
                  </a:lnTo>
                  <a:lnTo>
                    <a:pt x="178308" y="466851"/>
                  </a:lnTo>
                  <a:lnTo>
                    <a:pt x="178308" y="548766"/>
                  </a:lnTo>
                  <a:lnTo>
                    <a:pt x="277368" y="548766"/>
                  </a:lnTo>
                  <a:lnTo>
                    <a:pt x="277368" y="425957"/>
                  </a:lnTo>
                  <a:close/>
                </a:path>
                <a:path w="277494" h="589914">
                  <a:moveTo>
                    <a:pt x="203072" y="425957"/>
                  </a:moveTo>
                  <a:lnTo>
                    <a:pt x="74295" y="425957"/>
                  </a:lnTo>
                  <a:lnTo>
                    <a:pt x="74295" y="466851"/>
                  </a:lnTo>
                  <a:lnTo>
                    <a:pt x="203072" y="466851"/>
                  </a:lnTo>
                  <a:lnTo>
                    <a:pt x="203072" y="425957"/>
                  </a:lnTo>
                  <a:close/>
                </a:path>
                <a:path w="277494" h="589914">
                  <a:moveTo>
                    <a:pt x="104012" y="335788"/>
                  </a:moveTo>
                  <a:lnTo>
                    <a:pt x="74295" y="335788"/>
                  </a:lnTo>
                  <a:lnTo>
                    <a:pt x="74295" y="384936"/>
                  </a:lnTo>
                  <a:lnTo>
                    <a:pt x="104012" y="384936"/>
                  </a:lnTo>
                  <a:lnTo>
                    <a:pt x="99059" y="376808"/>
                  </a:lnTo>
                  <a:lnTo>
                    <a:pt x="99059" y="344042"/>
                  </a:lnTo>
                  <a:lnTo>
                    <a:pt x="104012" y="335788"/>
                  </a:lnTo>
                  <a:close/>
                </a:path>
                <a:path w="277494" h="589914">
                  <a:moveTo>
                    <a:pt x="153543" y="335788"/>
                  </a:moveTo>
                  <a:lnTo>
                    <a:pt x="123825" y="335788"/>
                  </a:lnTo>
                  <a:lnTo>
                    <a:pt x="123825" y="384936"/>
                  </a:lnTo>
                  <a:lnTo>
                    <a:pt x="153543" y="384936"/>
                  </a:lnTo>
                  <a:lnTo>
                    <a:pt x="153543" y="335788"/>
                  </a:lnTo>
                  <a:close/>
                </a:path>
                <a:path w="277494" h="589914">
                  <a:moveTo>
                    <a:pt x="203072" y="335788"/>
                  </a:moveTo>
                  <a:lnTo>
                    <a:pt x="173355" y="335788"/>
                  </a:lnTo>
                  <a:lnTo>
                    <a:pt x="178308" y="344042"/>
                  </a:lnTo>
                  <a:lnTo>
                    <a:pt x="178308" y="376808"/>
                  </a:lnTo>
                  <a:lnTo>
                    <a:pt x="173355" y="384936"/>
                  </a:lnTo>
                  <a:lnTo>
                    <a:pt x="203072" y="384936"/>
                  </a:lnTo>
                  <a:lnTo>
                    <a:pt x="203072" y="335788"/>
                  </a:lnTo>
                  <a:close/>
                </a:path>
                <a:path w="277494" h="589914">
                  <a:moveTo>
                    <a:pt x="277368" y="335788"/>
                  </a:moveTo>
                  <a:lnTo>
                    <a:pt x="222884" y="335788"/>
                  </a:lnTo>
                  <a:lnTo>
                    <a:pt x="227837" y="344042"/>
                  </a:lnTo>
                  <a:lnTo>
                    <a:pt x="227837" y="376808"/>
                  </a:lnTo>
                  <a:lnTo>
                    <a:pt x="222884" y="384936"/>
                  </a:lnTo>
                  <a:lnTo>
                    <a:pt x="277368" y="384936"/>
                  </a:lnTo>
                  <a:lnTo>
                    <a:pt x="277368" y="335788"/>
                  </a:lnTo>
                  <a:close/>
                </a:path>
                <a:path w="277494" h="589914">
                  <a:moveTo>
                    <a:pt x="104012" y="253872"/>
                  </a:moveTo>
                  <a:lnTo>
                    <a:pt x="74295" y="253872"/>
                  </a:lnTo>
                  <a:lnTo>
                    <a:pt x="74295" y="294894"/>
                  </a:lnTo>
                  <a:lnTo>
                    <a:pt x="99059" y="294894"/>
                  </a:lnTo>
                  <a:lnTo>
                    <a:pt x="99059" y="262127"/>
                  </a:lnTo>
                  <a:lnTo>
                    <a:pt x="104012" y="253872"/>
                  </a:lnTo>
                  <a:close/>
                </a:path>
                <a:path w="277494" h="589914">
                  <a:moveTo>
                    <a:pt x="153543" y="253872"/>
                  </a:moveTo>
                  <a:lnTo>
                    <a:pt x="123825" y="253872"/>
                  </a:lnTo>
                  <a:lnTo>
                    <a:pt x="123825" y="294894"/>
                  </a:lnTo>
                  <a:lnTo>
                    <a:pt x="153543" y="294894"/>
                  </a:lnTo>
                  <a:lnTo>
                    <a:pt x="153543" y="253872"/>
                  </a:lnTo>
                  <a:close/>
                </a:path>
                <a:path w="277494" h="589914">
                  <a:moveTo>
                    <a:pt x="203072" y="253872"/>
                  </a:moveTo>
                  <a:lnTo>
                    <a:pt x="173355" y="253872"/>
                  </a:lnTo>
                  <a:lnTo>
                    <a:pt x="178308" y="262127"/>
                  </a:lnTo>
                  <a:lnTo>
                    <a:pt x="178308" y="294894"/>
                  </a:lnTo>
                  <a:lnTo>
                    <a:pt x="203072" y="294894"/>
                  </a:lnTo>
                  <a:lnTo>
                    <a:pt x="203072" y="253872"/>
                  </a:lnTo>
                  <a:close/>
                </a:path>
                <a:path w="277494" h="589914">
                  <a:moveTo>
                    <a:pt x="277368" y="253872"/>
                  </a:moveTo>
                  <a:lnTo>
                    <a:pt x="222884" y="253872"/>
                  </a:lnTo>
                  <a:lnTo>
                    <a:pt x="227837" y="262127"/>
                  </a:lnTo>
                  <a:lnTo>
                    <a:pt x="227837" y="294894"/>
                  </a:lnTo>
                  <a:lnTo>
                    <a:pt x="277368" y="294894"/>
                  </a:lnTo>
                  <a:lnTo>
                    <a:pt x="277368" y="253872"/>
                  </a:lnTo>
                  <a:close/>
                </a:path>
                <a:path w="277494" h="589914">
                  <a:moveTo>
                    <a:pt x="99059" y="171957"/>
                  </a:moveTo>
                  <a:lnTo>
                    <a:pt x="74295" y="171957"/>
                  </a:lnTo>
                  <a:lnTo>
                    <a:pt x="74295" y="212978"/>
                  </a:lnTo>
                  <a:lnTo>
                    <a:pt x="104012" y="212978"/>
                  </a:lnTo>
                  <a:lnTo>
                    <a:pt x="99059" y="204724"/>
                  </a:lnTo>
                  <a:lnTo>
                    <a:pt x="99059" y="171957"/>
                  </a:lnTo>
                  <a:close/>
                </a:path>
                <a:path w="277494" h="589914">
                  <a:moveTo>
                    <a:pt x="153543" y="171957"/>
                  </a:moveTo>
                  <a:lnTo>
                    <a:pt x="123825" y="171957"/>
                  </a:lnTo>
                  <a:lnTo>
                    <a:pt x="123825" y="212978"/>
                  </a:lnTo>
                  <a:lnTo>
                    <a:pt x="153543" y="212978"/>
                  </a:lnTo>
                  <a:lnTo>
                    <a:pt x="153543" y="171957"/>
                  </a:lnTo>
                  <a:close/>
                </a:path>
                <a:path w="277494" h="589914">
                  <a:moveTo>
                    <a:pt x="203072" y="171957"/>
                  </a:moveTo>
                  <a:lnTo>
                    <a:pt x="178308" y="171957"/>
                  </a:lnTo>
                  <a:lnTo>
                    <a:pt x="178308" y="204724"/>
                  </a:lnTo>
                  <a:lnTo>
                    <a:pt x="173355" y="212978"/>
                  </a:lnTo>
                  <a:lnTo>
                    <a:pt x="203072" y="212978"/>
                  </a:lnTo>
                  <a:lnTo>
                    <a:pt x="203072" y="171957"/>
                  </a:lnTo>
                  <a:close/>
                </a:path>
                <a:path w="277494" h="589914">
                  <a:moveTo>
                    <a:pt x="277368" y="171957"/>
                  </a:moveTo>
                  <a:lnTo>
                    <a:pt x="227837" y="171957"/>
                  </a:lnTo>
                  <a:lnTo>
                    <a:pt x="227837" y="204724"/>
                  </a:lnTo>
                  <a:lnTo>
                    <a:pt x="222884" y="212978"/>
                  </a:lnTo>
                  <a:lnTo>
                    <a:pt x="277368" y="212978"/>
                  </a:lnTo>
                  <a:lnTo>
                    <a:pt x="277368" y="171957"/>
                  </a:lnTo>
                  <a:close/>
                </a:path>
                <a:path w="277494" h="589914">
                  <a:moveTo>
                    <a:pt x="99059" y="90043"/>
                  </a:moveTo>
                  <a:lnTo>
                    <a:pt x="74295" y="90043"/>
                  </a:lnTo>
                  <a:lnTo>
                    <a:pt x="74295" y="131063"/>
                  </a:lnTo>
                  <a:lnTo>
                    <a:pt x="104012" y="131063"/>
                  </a:lnTo>
                  <a:lnTo>
                    <a:pt x="99059" y="122808"/>
                  </a:lnTo>
                  <a:lnTo>
                    <a:pt x="99059" y="90043"/>
                  </a:lnTo>
                  <a:close/>
                </a:path>
                <a:path w="277494" h="589914">
                  <a:moveTo>
                    <a:pt x="153543" y="90043"/>
                  </a:moveTo>
                  <a:lnTo>
                    <a:pt x="123825" y="90043"/>
                  </a:lnTo>
                  <a:lnTo>
                    <a:pt x="123825" y="131063"/>
                  </a:lnTo>
                  <a:lnTo>
                    <a:pt x="153543" y="131063"/>
                  </a:lnTo>
                  <a:lnTo>
                    <a:pt x="153543" y="90043"/>
                  </a:lnTo>
                  <a:close/>
                </a:path>
                <a:path w="277494" h="589914">
                  <a:moveTo>
                    <a:pt x="203072" y="90043"/>
                  </a:moveTo>
                  <a:lnTo>
                    <a:pt x="178308" y="90043"/>
                  </a:lnTo>
                  <a:lnTo>
                    <a:pt x="178308" y="122808"/>
                  </a:lnTo>
                  <a:lnTo>
                    <a:pt x="173355" y="131063"/>
                  </a:lnTo>
                  <a:lnTo>
                    <a:pt x="203072" y="131063"/>
                  </a:lnTo>
                  <a:lnTo>
                    <a:pt x="203072" y="90043"/>
                  </a:lnTo>
                  <a:close/>
                </a:path>
                <a:path w="277494" h="589914">
                  <a:moveTo>
                    <a:pt x="277368" y="90043"/>
                  </a:moveTo>
                  <a:lnTo>
                    <a:pt x="227837" y="90043"/>
                  </a:lnTo>
                  <a:lnTo>
                    <a:pt x="227837" y="122808"/>
                  </a:lnTo>
                  <a:lnTo>
                    <a:pt x="222884" y="131063"/>
                  </a:lnTo>
                  <a:lnTo>
                    <a:pt x="277368" y="131063"/>
                  </a:lnTo>
                  <a:lnTo>
                    <a:pt x="277368" y="90043"/>
                  </a:lnTo>
                  <a:close/>
                </a:path>
              </a:pathLst>
            </a:custGeom>
            <a:solidFill>
              <a:srgbClr val="75B6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4"/>
            <p:cNvSpPr/>
            <p:nvPr/>
          </p:nvSpPr>
          <p:spPr>
            <a:xfrm>
              <a:off x="932688" y="5222747"/>
              <a:ext cx="276225" cy="589915"/>
            </a:xfrm>
            <a:custGeom>
              <a:avLst/>
              <a:gdLst/>
              <a:ahLst/>
              <a:cxnLst/>
              <a:rect l="l" t="t" r="r" b="b"/>
              <a:pathLst>
                <a:path w="276225" h="589914">
                  <a:moveTo>
                    <a:pt x="265988" y="0"/>
                  </a:moveTo>
                  <a:lnTo>
                    <a:pt x="9855" y="0"/>
                  </a:lnTo>
                  <a:lnTo>
                    <a:pt x="6236" y="1525"/>
                  </a:lnTo>
                  <a:lnTo>
                    <a:pt x="3079" y="6111"/>
                  </a:lnTo>
                  <a:lnTo>
                    <a:pt x="846" y="13769"/>
                  </a:lnTo>
                  <a:lnTo>
                    <a:pt x="0" y="24510"/>
                  </a:lnTo>
                  <a:lnTo>
                    <a:pt x="0" y="581596"/>
                  </a:lnTo>
                  <a:lnTo>
                    <a:pt x="4927" y="589788"/>
                  </a:lnTo>
                  <a:lnTo>
                    <a:pt x="270916" y="589788"/>
                  </a:lnTo>
                  <a:lnTo>
                    <a:pt x="275844" y="581596"/>
                  </a:lnTo>
                  <a:lnTo>
                    <a:pt x="275844" y="548830"/>
                  </a:lnTo>
                  <a:lnTo>
                    <a:pt x="98513" y="548830"/>
                  </a:lnTo>
                  <a:lnTo>
                    <a:pt x="98513" y="466915"/>
                  </a:lnTo>
                  <a:lnTo>
                    <a:pt x="54178" y="466915"/>
                  </a:lnTo>
                  <a:lnTo>
                    <a:pt x="49263" y="458723"/>
                  </a:lnTo>
                  <a:lnTo>
                    <a:pt x="49263" y="425957"/>
                  </a:lnTo>
                  <a:lnTo>
                    <a:pt x="275844" y="425957"/>
                  </a:lnTo>
                  <a:lnTo>
                    <a:pt x="275844" y="385000"/>
                  </a:lnTo>
                  <a:lnTo>
                    <a:pt x="54178" y="385000"/>
                  </a:lnTo>
                  <a:lnTo>
                    <a:pt x="49263" y="376808"/>
                  </a:lnTo>
                  <a:lnTo>
                    <a:pt x="49263" y="344042"/>
                  </a:lnTo>
                  <a:lnTo>
                    <a:pt x="54178" y="335914"/>
                  </a:lnTo>
                  <a:lnTo>
                    <a:pt x="275844" y="335914"/>
                  </a:lnTo>
                  <a:lnTo>
                    <a:pt x="275844" y="294893"/>
                  </a:lnTo>
                  <a:lnTo>
                    <a:pt x="49263" y="294893"/>
                  </a:lnTo>
                  <a:lnTo>
                    <a:pt x="49263" y="262127"/>
                  </a:lnTo>
                  <a:lnTo>
                    <a:pt x="54178" y="253872"/>
                  </a:lnTo>
                  <a:lnTo>
                    <a:pt x="275844" y="253872"/>
                  </a:lnTo>
                  <a:lnTo>
                    <a:pt x="275844" y="212978"/>
                  </a:lnTo>
                  <a:lnTo>
                    <a:pt x="54178" y="212978"/>
                  </a:lnTo>
                  <a:lnTo>
                    <a:pt x="49263" y="204723"/>
                  </a:lnTo>
                  <a:lnTo>
                    <a:pt x="49263" y="172084"/>
                  </a:lnTo>
                  <a:lnTo>
                    <a:pt x="275844" y="172084"/>
                  </a:lnTo>
                  <a:lnTo>
                    <a:pt x="275844" y="131063"/>
                  </a:lnTo>
                  <a:lnTo>
                    <a:pt x="54178" y="131063"/>
                  </a:lnTo>
                  <a:lnTo>
                    <a:pt x="49263" y="122808"/>
                  </a:lnTo>
                  <a:lnTo>
                    <a:pt x="49263" y="90042"/>
                  </a:lnTo>
                  <a:lnTo>
                    <a:pt x="275844" y="90042"/>
                  </a:lnTo>
                  <a:lnTo>
                    <a:pt x="275844" y="24510"/>
                  </a:lnTo>
                  <a:lnTo>
                    <a:pt x="274997" y="13769"/>
                  </a:lnTo>
                  <a:lnTo>
                    <a:pt x="272764" y="6111"/>
                  </a:lnTo>
                  <a:lnTo>
                    <a:pt x="269607" y="1525"/>
                  </a:lnTo>
                  <a:lnTo>
                    <a:pt x="265988" y="0"/>
                  </a:lnTo>
                  <a:close/>
                </a:path>
                <a:path w="276225" h="589914">
                  <a:moveTo>
                    <a:pt x="275844" y="425957"/>
                  </a:moveTo>
                  <a:lnTo>
                    <a:pt x="226580" y="425957"/>
                  </a:lnTo>
                  <a:lnTo>
                    <a:pt x="226580" y="458723"/>
                  </a:lnTo>
                  <a:lnTo>
                    <a:pt x="221665" y="466915"/>
                  </a:lnTo>
                  <a:lnTo>
                    <a:pt x="177330" y="466915"/>
                  </a:lnTo>
                  <a:lnTo>
                    <a:pt x="177330" y="548830"/>
                  </a:lnTo>
                  <a:lnTo>
                    <a:pt x="275844" y="548830"/>
                  </a:lnTo>
                  <a:lnTo>
                    <a:pt x="275844" y="425957"/>
                  </a:lnTo>
                  <a:close/>
                </a:path>
                <a:path w="276225" h="589914">
                  <a:moveTo>
                    <a:pt x="201955" y="425957"/>
                  </a:moveTo>
                  <a:lnTo>
                    <a:pt x="73888" y="425957"/>
                  </a:lnTo>
                  <a:lnTo>
                    <a:pt x="73888" y="466915"/>
                  </a:lnTo>
                  <a:lnTo>
                    <a:pt x="201955" y="466915"/>
                  </a:lnTo>
                  <a:lnTo>
                    <a:pt x="201955" y="425957"/>
                  </a:lnTo>
                  <a:close/>
                </a:path>
                <a:path w="276225" h="589914">
                  <a:moveTo>
                    <a:pt x="103441" y="335914"/>
                  </a:moveTo>
                  <a:lnTo>
                    <a:pt x="73888" y="335914"/>
                  </a:lnTo>
                  <a:lnTo>
                    <a:pt x="73888" y="385000"/>
                  </a:lnTo>
                  <a:lnTo>
                    <a:pt x="103441" y="385000"/>
                  </a:lnTo>
                  <a:lnTo>
                    <a:pt x="98513" y="376808"/>
                  </a:lnTo>
                  <a:lnTo>
                    <a:pt x="98513" y="344042"/>
                  </a:lnTo>
                  <a:lnTo>
                    <a:pt x="103441" y="335914"/>
                  </a:lnTo>
                  <a:close/>
                </a:path>
                <a:path w="276225" h="589914">
                  <a:moveTo>
                    <a:pt x="152704" y="335914"/>
                  </a:moveTo>
                  <a:lnTo>
                    <a:pt x="123139" y="335914"/>
                  </a:lnTo>
                  <a:lnTo>
                    <a:pt x="123139" y="385000"/>
                  </a:lnTo>
                  <a:lnTo>
                    <a:pt x="152704" y="385000"/>
                  </a:lnTo>
                  <a:lnTo>
                    <a:pt x="152704" y="335914"/>
                  </a:lnTo>
                  <a:close/>
                </a:path>
                <a:path w="276225" h="589914">
                  <a:moveTo>
                    <a:pt x="201955" y="335914"/>
                  </a:moveTo>
                  <a:lnTo>
                    <a:pt x="172402" y="335914"/>
                  </a:lnTo>
                  <a:lnTo>
                    <a:pt x="177330" y="344042"/>
                  </a:lnTo>
                  <a:lnTo>
                    <a:pt x="177330" y="376808"/>
                  </a:lnTo>
                  <a:lnTo>
                    <a:pt x="172402" y="385000"/>
                  </a:lnTo>
                  <a:lnTo>
                    <a:pt x="201955" y="385000"/>
                  </a:lnTo>
                  <a:lnTo>
                    <a:pt x="201955" y="335914"/>
                  </a:lnTo>
                  <a:close/>
                </a:path>
                <a:path w="276225" h="589914">
                  <a:moveTo>
                    <a:pt x="275844" y="335914"/>
                  </a:moveTo>
                  <a:lnTo>
                    <a:pt x="221665" y="335914"/>
                  </a:lnTo>
                  <a:lnTo>
                    <a:pt x="226580" y="344042"/>
                  </a:lnTo>
                  <a:lnTo>
                    <a:pt x="226580" y="376808"/>
                  </a:lnTo>
                  <a:lnTo>
                    <a:pt x="221665" y="385000"/>
                  </a:lnTo>
                  <a:lnTo>
                    <a:pt x="275844" y="385000"/>
                  </a:lnTo>
                  <a:lnTo>
                    <a:pt x="275844" y="335914"/>
                  </a:lnTo>
                  <a:close/>
                </a:path>
                <a:path w="276225" h="589914">
                  <a:moveTo>
                    <a:pt x="103441" y="253872"/>
                  </a:moveTo>
                  <a:lnTo>
                    <a:pt x="73888" y="253872"/>
                  </a:lnTo>
                  <a:lnTo>
                    <a:pt x="73888" y="294893"/>
                  </a:lnTo>
                  <a:lnTo>
                    <a:pt x="98513" y="294893"/>
                  </a:lnTo>
                  <a:lnTo>
                    <a:pt x="98513" y="262127"/>
                  </a:lnTo>
                  <a:lnTo>
                    <a:pt x="103441" y="253872"/>
                  </a:lnTo>
                  <a:close/>
                </a:path>
                <a:path w="276225" h="589914">
                  <a:moveTo>
                    <a:pt x="152704" y="253872"/>
                  </a:moveTo>
                  <a:lnTo>
                    <a:pt x="123139" y="253872"/>
                  </a:lnTo>
                  <a:lnTo>
                    <a:pt x="123139" y="294893"/>
                  </a:lnTo>
                  <a:lnTo>
                    <a:pt x="152704" y="294893"/>
                  </a:lnTo>
                  <a:lnTo>
                    <a:pt x="152704" y="253872"/>
                  </a:lnTo>
                  <a:close/>
                </a:path>
                <a:path w="276225" h="589914">
                  <a:moveTo>
                    <a:pt x="201955" y="253872"/>
                  </a:moveTo>
                  <a:lnTo>
                    <a:pt x="172402" y="253872"/>
                  </a:lnTo>
                  <a:lnTo>
                    <a:pt x="177330" y="262127"/>
                  </a:lnTo>
                  <a:lnTo>
                    <a:pt x="177330" y="294893"/>
                  </a:lnTo>
                  <a:lnTo>
                    <a:pt x="201955" y="294893"/>
                  </a:lnTo>
                  <a:lnTo>
                    <a:pt x="201955" y="253872"/>
                  </a:lnTo>
                  <a:close/>
                </a:path>
                <a:path w="276225" h="589914">
                  <a:moveTo>
                    <a:pt x="275844" y="253872"/>
                  </a:moveTo>
                  <a:lnTo>
                    <a:pt x="221665" y="253872"/>
                  </a:lnTo>
                  <a:lnTo>
                    <a:pt x="226580" y="262127"/>
                  </a:lnTo>
                  <a:lnTo>
                    <a:pt x="226580" y="294893"/>
                  </a:lnTo>
                  <a:lnTo>
                    <a:pt x="275844" y="294893"/>
                  </a:lnTo>
                  <a:lnTo>
                    <a:pt x="275844" y="253872"/>
                  </a:lnTo>
                  <a:close/>
                </a:path>
                <a:path w="276225" h="589914">
                  <a:moveTo>
                    <a:pt x="98513" y="172084"/>
                  </a:moveTo>
                  <a:lnTo>
                    <a:pt x="73888" y="172084"/>
                  </a:lnTo>
                  <a:lnTo>
                    <a:pt x="73888" y="212978"/>
                  </a:lnTo>
                  <a:lnTo>
                    <a:pt x="103441" y="212978"/>
                  </a:lnTo>
                  <a:lnTo>
                    <a:pt x="98513" y="204723"/>
                  </a:lnTo>
                  <a:lnTo>
                    <a:pt x="98513" y="172084"/>
                  </a:lnTo>
                  <a:close/>
                </a:path>
                <a:path w="276225" h="589914">
                  <a:moveTo>
                    <a:pt x="152704" y="172084"/>
                  </a:moveTo>
                  <a:lnTo>
                    <a:pt x="123139" y="172084"/>
                  </a:lnTo>
                  <a:lnTo>
                    <a:pt x="123139" y="212978"/>
                  </a:lnTo>
                  <a:lnTo>
                    <a:pt x="152704" y="212978"/>
                  </a:lnTo>
                  <a:lnTo>
                    <a:pt x="152704" y="172084"/>
                  </a:lnTo>
                  <a:close/>
                </a:path>
                <a:path w="276225" h="589914">
                  <a:moveTo>
                    <a:pt x="201955" y="172084"/>
                  </a:moveTo>
                  <a:lnTo>
                    <a:pt x="177330" y="172084"/>
                  </a:lnTo>
                  <a:lnTo>
                    <a:pt x="177330" y="204723"/>
                  </a:lnTo>
                  <a:lnTo>
                    <a:pt x="172402" y="212978"/>
                  </a:lnTo>
                  <a:lnTo>
                    <a:pt x="201955" y="212978"/>
                  </a:lnTo>
                  <a:lnTo>
                    <a:pt x="201955" y="172084"/>
                  </a:lnTo>
                  <a:close/>
                </a:path>
                <a:path w="276225" h="589914">
                  <a:moveTo>
                    <a:pt x="275844" y="172084"/>
                  </a:moveTo>
                  <a:lnTo>
                    <a:pt x="226580" y="172084"/>
                  </a:lnTo>
                  <a:lnTo>
                    <a:pt x="226580" y="204723"/>
                  </a:lnTo>
                  <a:lnTo>
                    <a:pt x="221665" y="212978"/>
                  </a:lnTo>
                  <a:lnTo>
                    <a:pt x="275844" y="212978"/>
                  </a:lnTo>
                  <a:lnTo>
                    <a:pt x="275844" y="172084"/>
                  </a:lnTo>
                  <a:close/>
                </a:path>
                <a:path w="276225" h="589914">
                  <a:moveTo>
                    <a:pt x="98513" y="90042"/>
                  </a:moveTo>
                  <a:lnTo>
                    <a:pt x="73888" y="90042"/>
                  </a:lnTo>
                  <a:lnTo>
                    <a:pt x="73888" y="131063"/>
                  </a:lnTo>
                  <a:lnTo>
                    <a:pt x="103441" y="131063"/>
                  </a:lnTo>
                  <a:lnTo>
                    <a:pt x="98513" y="122808"/>
                  </a:lnTo>
                  <a:lnTo>
                    <a:pt x="98513" y="90042"/>
                  </a:lnTo>
                  <a:close/>
                </a:path>
                <a:path w="276225" h="589914">
                  <a:moveTo>
                    <a:pt x="152704" y="90042"/>
                  </a:moveTo>
                  <a:lnTo>
                    <a:pt x="123139" y="90042"/>
                  </a:lnTo>
                  <a:lnTo>
                    <a:pt x="123139" y="131063"/>
                  </a:lnTo>
                  <a:lnTo>
                    <a:pt x="152704" y="131063"/>
                  </a:lnTo>
                  <a:lnTo>
                    <a:pt x="152704" y="90042"/>
                  </a:lnTo>
                  <a:close/>
                </a:path>
                <a:path w="276225" h="589914">
                  <a:moveTo>
                    <a:pt x="201955" y="90042"/>
                  </a:moveTo>
                  <a:lnTo>
                    <a:pt x="177330" y="90042"/>
                  </a:lnTo>
                  <a:lnTo>
                    <a:pt x="177330" y="122808"/>
                  </a:lnTo>
                  <a:lnTo>
                    <a:pt x="172402" y="131063"/>
                  </a:lnTo>
                  <a:lnTo>
                    <a:pt x="201955" y="131063"/>
                  </a:lnTo>
                  <a:lnTo>
                    <a:pt x="201955" y="90042"/>
                  </a:lnTo>
                  <a:close/>
                </a:path>
                <a:path w="276225" h="589914">
                  <a:moveTo>
                    <a:pt x="275844" y="90042"/>
                  </a:moveTo>
                  <a:lnTo>
                    <a:pt x="226580" y="90042"/>
                  </a:lnTo>
                  <a:lnTo>
                    <a:pt x="226580" y="122808"/>
                  </a:lnTo>
                  <a:lnTo>
                    <a:pt x="221665" y="131063"/>
                  </a:lnTo>
                  <a:lnTo>
                    <a:pt x="275844" y="131063"/>
                  </a:lnTo>
                  <a:lnTo>
                    <a:pt x="275844" y="90042"/>
                  </a:lnTo>
                  <a:close/>
                </a:path>
              </a:pathLst>
            </a:custGeom>
            <a:solidFill>
              <a:srgbClr val="2583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31"/>
          <p:cNvSpPr/>
          <p:nvPr/>
        </p:nvSpPr>
        <p:spPr>
          <a:xfrm>
            <a:off x="5944361" y="1985010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5" h="360044">
                <a:moveTo>
                  <a:pt x="118999" y="261619"/>
                </a:moveTo>
                <a:lnTo>
                  <a:pt x="28193" y="261619"/>
                </a:lnTo>
                <a:lnTo>
                  <a:pt x="24511" y="265175"/>
                </a:lnTo>
                <a:lnTo>
                  <a:pt x="24511" y="355980"/>
                </a:lnTo>
                <a:lnTo>
                  <a:pt x="28193" y="359663"/>
                </a:lnTo>
                <a:lnTo>
                  <a:pt x="37211" y="359663"/>
                </a:lnTo>
                <a:lnTo>
                  <a:pt x="40893" y="355980"/>
                </a:lnTo>
                <a:lnTo>
                  <a:pt x="40893" y="293750"/>
                </a:lnTo>
                <a:lnTo>
                  <a:pt x="64111" y="293750"/>
                </a:lnTo>
                <a:lnTo>
                  <a:pt x="49149" y="277875"/>
                </a:lnTo>
                <a:lnTo>
                  <a:pt x="118999" y="277875"/>
                </a:lnTo>
                <a:lnTo>
                  <a:pt x="122682" y="274319"/>
                </a:lnTo>
                <a:lnTo>
                  <a:pt x="122682" y="265175"/>
                </a:lnTo>
                <a:lnTo>
                  <a:pt x="118999" y="261619"/>
                </a:lnTo>
                <a:close/>
              </a:path>
              <a:path w="360045" h="360044">
                <a:moveTo>
                  <a:pt x="64111" y="293750"/>
                </a:moveTo>
                <a:lnTo>
                  <a:pt x="40893" y="293750"/>
                </a:lnTo>
                <a:lnTo>
                  <a:pt x="68603" y="320980"/>
                </a:lnTo>
                <a:lnTo>
                  <a:pt x="101695" y="341756"/>
                </a:lnTo>
                <a:lnTo>
                  <a:pt x="139120" y="355008"/>
                </a:lnTo>
                <a:lnTo>
                  <a:pt x="179832" y="359663"/>
                </a:lnTo>
                <a:lnTo>
                  <a:pt x="227636" y="353239"/>
                </a:lnTo>
                <a:lnTo>
                  <a:pt x="251234" y="343280"/>
                </a:lnTo>
                <a:lnTo>
                  <a:pt x="179832" y="343280"/>
                </a:lnTo>
                <a:lnTo>
                  <a:pt x="141035" y="338651"/>
                </a:lnTo>
                <a:lnTo>
                  <a:pt x="105584" y="325485"/>
                </a:lnTo>
                <a:lnTo>
                  <a:pt x="74586" y="304865"/>
                </a:lnTo>
                <a:lnTo>
                  <a:pt x="64111" y="293750"/>
                </a:lnTo>
                <a:close/>
              </a:path>
              <a:path w="360045" h="360044">
                <a:moveTo>
                  <a:pt x="355980" y="171703"/>
                </a:moveTo>
                <a:lnTo>
                  <a:pt x="346963" y="171703"/>
                </a:lnTo>
                <a:lnTo>
                  <a:pt x="343280" y="175260"/>
                </a:lnTo>
                <a:lnTo>
                  <a:pt x="343280" y="179831"/>
                </a:lnTo>
                <a:lnTo>
                  <a:pt x="337444" y="223292"/>
                </a:lnTo>
                <a:lnTo>
                  <a:pt x="320971" y="262339"/>
                </a:lnTo>
                <a:lnTo>
                  <a:pt x="295417" y="295417"/>
                </a:lnTo>
                <a:lnTo>
                  <a:pt x="262317" y="320980"/>
                </a:lnTo>
                <a:lnTo>
                  <a:pt x="223292" y="337444"/>
                </a:lnTo>
                <a:lnTo>
                  <a:pt x="179832" y="343280"/>
                </a:lnTo>
                <a:lnTo>
                  <a:pt x="251234" y="343280"/>
                </a:lnTo>
                <a:lnTo>
                  <a:pt x="306990" y="306990"/>
                </a:lnTo>
                <a:lnTo>
                  <a:pt x="335110" y="270594"/>
                </a:lnTo>
                <a:lnTo>
                  <a:pt x="353239" y="227636"/>
                </a:lnTo>
                <a:lnTo>
                  <a:pt x="359663" y="179831"/>
                </a:lnTo>
                <a:lnTo>
                  <a:pt x="359663" y="175260"/>
                </a:lnTo>
                <a:lnTo>
                  <a:pt x="355980" y="171703"/>
                </a:lnTo>
                <a:close/>
              </a:path>
              <a:path w="360045" h="360044">
                <a:moveTo>
                  <a:pt x="179832" y="0"/>
                </a:moveTo>
                <a:lnTo>
                  <a:pt x="132027" y="6424"/>
                </a:lnTo>
                <a:lnTo>
                  <a:pt x="89069" y="24553"/>
                </a:lnTo>
                <a:lnTo>
                  <a:pt x="52673" y="52673"/>
                </a:lnTo>
                <a:lnTo>
                  <a:pt x="24553" y="89069"/>
                </a:lnTo>
                <a:lnTo>
                  <a:pt x="6424" y="132027"/>
                </a:lnTo>
                <a:lnTo>
                  <a:pt x="0" y="179831"/>
                </a:lnTo>
                <a:lnTo>
                  <a:pt x="0" y="184403"/>
                </a:lnTo>
                <a:lnTo>
                  <a:pt x="3683" y="187960"/>
                </a:lnTo>
                <a:lnTo>
                  <a:pt x="12700" y="187960"/>
                </a:lnTo>
                <a:lnTo>
                  <a:pt x="16383" y="184403"/>
                </a:lnTo>
                <a:lnTo>
                  <a:pt x="16383" y="179831"/>
                </a:lnTo>
                <a:lnTo>
                  <a:pt x="22219" y="136371"/>
                </a:lnTo>
                <a:lnTo>
                  <a:pt x="38692" y="97324"/>
                </a:lnTo>
                <a:lnTo>
                  <a:pt x="64246" y="64246"/>
                </a:lnTo>
                <a:lnTo>
                  <a:pt x="97346" y="38683"/>
                </a:lnTo>
                <a:lnTo>
                  <a:pt x="136371" y="22219"/>
                </a:lnTo>
                <a:lnTo>
                  <a:pt x="179832" y="16382"/>
                </a:lnTo>
                <a:lnTo>
                  <a:pt x="253664" y="16382"/>
                </a:lnTo>
                <a:lnTo>
                  <a:pt x="220543" y="4655"/>
                </a:lnTo>
                <a:lnTo>
                  <a:pt x="179832" y="0"/>
                </a:lnTo>
                <a:close/>
              </a:path>
              <a:path w="360045" h="360044">
                <a:moveTo>
                  <a:pt x="253664" y="16382"/>
                </a:moveTo>
                <a:lnTo>
                  <a:pt x="179832" y="16382"/>
                </a:lnTo>
                <a:lnTo>
                  <a:pt x="218628" y="21012"/>
                </a:lnTo>
                <a:lnTo>
                  <a:pt x="254079" y="34178"/>
                </a:lnTo>
                <a:lnTo>
                  <a:pt x="285077" y="54798"/>
                </a:lnTo>
                <a:lnTo>
                  <a:pt x="310514" y="81787"/>
                </a:lnTo>
                <a:lnTo>
                  <a:pt x="240664" y="81787"/>
                </a:lnTo>
                <a:lnTo>
                  <a:pt x="236982" y="85343"/>
                </a:lnTo>
                <a:lnTo>
                  <a:pt x="236982" y="94487"/>
                </a:lnTo>
                <a:lnTo>
                  <a:pt x="240664" y="98043"/>
                </a:lnTo>
                <a:lnTo>
                  <a:pt x="331470" y="98043"/>
                </a:lnTo>
                <a:lnTo>
                  <a:pt x="335152" y="94487"/>
                </a:lnTo>
                <a:lnTo>
                  <a:pt x="335152" y="65912"/>
                </a:lnTo>
                <a:lnTo>
                  <a:pt x="318770" y="65912"/>
                </a:lnTo>
                <a:lnTo>
                  <a:pt x="291060" y="38683"/>
                </a:lnTo>
                <a:lnTo>
                  <a:pt x="257968" y="17906"/>
                </a:lnTo>
                <a:lnTo>
                  <a:pt x="253664" y="16382"/>
                </a:lnTo>
                <a:close/>
              </a:path>
              <a:path w="360045" h="360044">
                <a:moveTo>
                  <a:pt x="331470" y="0"/>
                </a:moveTo>
                <a:lnTo>
                  <a:pt x="322452" y="0"/>
                </a:lnTo>
                <a:lnTo>
                  <a:pt x="318770" y="3682"/>
                </a:lnTo>
                <a:lnTo>
                  <a:pt x="318770" y="65912"/>
                </a:lnTo>
                <a:lnTo>
                  <a:pt x="335152" y="65912"/>
                </a:lnTo>
                <a:lnTo>
                  <a:pt x="335152" y="3682"/>
                </a:lnTo>
                <a:lnTo>
                  <a:pt x="331470" y="0"/>
                </a:lnTo>
                <a:close/>
              </a:path>
            </a:pathLst>
          </a:custGeom>
          <a:solidFill>
            <a:srgbClr val="5257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32"/>
          <p:cNvSpPr/>
          <p:nvPr/>
        </p:nvSpPr>
        <p:spPr>
          <a:xfrm>
            <a:off x="5944361" y="1985010"/>
            <a:ext cx="335280" cy="187960"/>
          </a:xfrm>
          <a:custGeom>
            <a:avLst/>
            <a:gdLst/>
            <a:ahLst/>
            <a:cxnLst/>
            <a:rect l="l" t="t" r="r" b="b"/>
            <a:pathLst>
              <a:path w="335279" h="187960">
                <a:moveTo>
                  <a:pt x="179832" y="16382"/>
                </a:moveTo>
                <a:lnTo>
                  <a:pt x="218628" y="21012"/>
                </a:lnTo>
                <a:lnTo>
                  <a:pt x="254079" y="34178"/>
                </a:lnTo>
                <a:lnTo>
                  <a:pt x="285077" y="54798"/>
                </a:lnTo>
                <a:lnTo>
                  <a:pt x="310514" y="81787"/>
                </a:lnTo>
                <a:lnTo>
                  <a:pt x="245237" y="81787"/>
                </a:lnTo>
                <a:lnTo>
                  <a:pt x="240664" y="81787"/>
                </a:lnTo>
                <a:lnTo>
                  <a:pt x="236982" y="85343"/>
                </a:lnTo>
                <a:lnTo>
                  <a:pt x="236982" y="89915"/>
                </a:lnTo>
                <a:lnTo>
                  <a:pt x="236982" y="94487"/>
                </a:lnTo>
                <a:lnTo>
                  <a:pt x="240664" y="98043"/>
                </a:lnTo>
                <a:lnTo>
                  <a:pt x="245237" y="98043"/>
                </a:lnTo>
                <a:lnTo>
                  <a:pt x="326898" y="98043"/>
                </a:lnTo>
                <a:lnTo>
                  <a:pt x="331470" y="98043"/>
                </a:lnTo>
                <a:lnTo>
                  <a:pt x="335152" y="94487"/>
                </a:lnTo>
                <a:lnTo>
                  <a:pt x="335152" y="89915"/>
                </a:lnTo>
                <a:lnTo>
                  <a:pt x="335152" y="8127"/>
                </a:lnTo>
                <a:lnTo>
                  <a:pt x="335152" y="3682"/>
                </a:lnTo>
                <a:lnTo>
                  <a:pt x="331470" y="0"/>
                </a:lnTo>
                <a:lnTo>
                  <a:pt x="326898" y="0"/>
                </a:lnTo>
                <a:lnTo>
                  <a:pt x="322452" y="0"/>
                </a:lnTo>
                <a:lnTo>
                  <a:pt x="318770" y="3682"/>
                </a:lnTo>
                <a:lnTo>
                  <a:pt x="318770" y="8127"/>
                </a:lnTo>
                <a:lnTo>
                  <a:pt x="318770" y="65912"/>
                </a:lnTo>
                <a:lnTo>
                  <a:pt x="291060" y="38683"/>
                </a:lnTo>
                <a:lnTo>
                  <a:pt x="257968" y="17906"/>
                </a:lnTo>
                <a:lnTo>
                  <a:pt x="220543" y="4655"/>
                </a:lnTo>
                <a:lnTo>
                  <a:pt x="179832" y="0"/>
                </a:lnTo>
                <a:lnTo>
                  <a:pt x="132027" y="6424"/>
                </a:lnTo>
                <a:lnTo>
                  <a:pt x="89069" y="24553"/>
                </a:lnTo>
                <a:lnTo>
                  <a:pt x="52673" y="52673"/>
                </a:lnTo>
                <a:lnTo>
                  <a:pt x="24553" y="89069"/>
                </a:lnTo>
                <a:lnTo>
                  <a:pt x="6424" y="132027"/>
                </a:lnTo>
                <a:lnTo>
                  <a:pt x="0" y="179831"/>
                </a:lnTo>
                <a:lnTo>
                  <a:pt x="0" y="184403"/>
                </a:lnTo>
                <a:lnTo>
                  <a:pt x="3683" y="187960"/>
                </a:lnTo>
                <a:lnTo>
                  <a:pt x="8127" y="187960"/>
                </a:lnTo>
                <a:lnTo>
                  <a:pt x="12700" y="187960"/>
                </a:lnTo>
                <a:lnTo>
                  <a:pt x="16383" y="184403"/>
                </a:lnTo>
                <a:lnTo>
                  <a:pt x="16383" y="179831"/>
                </a:lnTo>
                <a:lnTo>
                  <a:pt x="22219" y="136371"/>
                </a:lnTo>
                <a:lnTo>
                  <a:pt x="38692" y="97324"/>
                </a:lnTo>
                <a:lnTo>
                  <a:pt x="64246" y="64246"/>
                </a:lnTo>
                <a:lnTo>
                  <a:pt x="97324" y="38692"/>
                </a:lnTo>
                <a:lnTo>
                  <a:pt x="136371" y="22219"/>
                </a:lnTo>
                <a:lnTo>
                  <a:pt x="179832" y="16382"/>
                </a:lnTo>
              </a:path>
            </a:pathLst>
          </a:custGeom>
          <a:ln w="28956">
            <a:solidFill>
              <a:srgbClr val="3493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33"/>
          <p:cNvSpPr/>
          <p:nvPr/>
        </p:nvSpPr>
        <p:spPr>
          <a:xfrm>
            <a:off x="5968872" y="2156714"/>
            <a:ext cx="335280" cy="187960"/>
          </a:xfrm>
          <a:custGeom>
            <a:avLst/>
            <a:gdLst/>
            <a:ahLst/>
            <a:cxnLst/>
            <a:rect l="l" t="t" r="r" b="b"/>
            <a:pathLst>
              <a:path w="335279" h="187960">
                <a:moveTo>
                  <a:pt x="327025" y="0"/>
                </a:moveTo>
                <a:lnTo>
                  <a:pt x="322452" y="0"/>
                </a:lnTo>
                <a:lnTo>
                  <a:pt x="318769" y="3556"/>
                </a:lnTo>
                <a:lnTo>
                  <a:pt x="318769" y="8127"/>
                </a:lnTo>
                <a:lnTo>
                  <a:pt x="312933" y="51588"/>
                </a:lnTo>
                <a:lnTo>
                  <a:pt x="296460" y="90635"/>
                </a:lnTo>
                <a:lnTo>
                  <a:pt x="270906" y="123713"/>
                </a:lnTo>
                <a:lnTo>
                  <a:pt x="237828" y="149267"/>
                </a:lnTo>
                <a:lnTo>
                  <a:pt x="198781" y="165740"/>
                </a:lnTo>
                <a:lnTo>
                  <a:pt x="155321" y="171576"/>
                </a:lnTo>
                <a:lnTo>
                  <a:pt x="116524" y="166947"/>
                </a:lnTo>
                <a:lnTo>
                  <a:pt x="81073" y="153781"/>
                </a:lnTo>
                <a:lnTo>
                  <a:pt x="50075" y="133161"/>
                </a:lnTo>
                <a:lnTo>
                  <a:pt x="24637" y="106172"/>
                </a:lnTo>
                <a:lnTo>
                  <a:pt x="89915" y="106172"/>
                </a:lnTo>
                <a:lnTo>
                  <a:pt x="94487" y="106172"/>
                </a:lnTo>
                <a:lnTo>
                  <a:pt x="98171" y="102615"/>
                </a:lnTo>
                <a:lnTo>
                  <a:pt x="98171" y="98044"/>
                </a:lnTo>
                <a:lnTo>
                  <a:pt x="98171" y="93472"/>
                </a:lnTo>
                <a:lnTo>
                  <a:pt x="94487" y="89915"/>
                </a:lnTo>
                <a:lnTo>
                  <a:pt x="89915" y="89915"/>
                </a:lnTo>
                <a:lnTo>
                  <a:pt x="8127" y="89915"/>
                </a:lnTo>
                <a:lnTo>
                  <a:pt x="3682" y="89915"/>
                </a:lnTo>
                <a:lnTo>
                  <a:pt x="0" y="93472"/>
                </a:lnTo>
                <a:lnTo>
                  <a:pt x="0" y="98044"/>
                </a:lnTo>
                <a:lnTo>
                  <a:pt x="0" y="179832"/>
                </a:lnTo>
                <a:lnTo>
                  <a:pt x="0" y="184276"/>
                </a:lnTo>
                <a:lnTo>
                  <a:pt x="3682" y="187960"/>
                </a:lnTo>
                <a:lnTo>
                  <a:pt x="8127" y="187960"/>
                </a:lnTo>
                <a:lnTo>
                  <a:pt x="12700" y="187960"/>
                </a:lnTo>
                <a:lnTo>
                  <a:pt x="16382" y="184276"/>
                </a:lnTo>
                <a:lnTo>
                  <a:pt x="16382" y="179832"/>
                </a:lnTo>
                <a:lnTo>
                  <a:pt x="16382" y="122047"/>
                </a:lnTo>
                <a:lnTo>
                  <a:pt x="44092" y="149276"/>
                </a:lnTo>
                <a:lnTo>
                  <a:pt x="77184" y="170052"/>
                </a:lnTo>
                <a:lnTo>
                  <a:pt x="114609" y="183304"/>
                </a:lnTo>
                <a:lnTo>
                  <a:pt x="155321" y="187960"/>
                </a:lnTo>
                <a:lnTo>
                  <a:pt x="203125" y="181535"/>
                </a:lnTo>
                <a:lnTo>
                  <a:pt x="246083" y="163406"/>
                </a:lnTo>
                <a:lnTo>
                  <a:pt x="282479" y="135286"/>
                </a:lnTo>
                <a:lnTo>
                  <a:pt x="310599" y="98890"/>
                </a:lnTo>
                <a:lnTo>
                  <a:pt x="328728" y="55932"/>
                </a:lnTo>
                <a:lnTo>
                  <a:pt x="335152" y="8127"/>
                </a:lnTo>
                <a:lnTo>
                  <a:pt x="335152" y="3556"/>
                </a:lnTo>
                <a:lnTo>
                  <a:pt x="331469" y="0"/>
                </a:lnTo>
                <a:lnTo>
                  <a:pt x="327025" y="0"/>
                </a:lnTo>
              </a:path>
            </a:pathLst>
          </a:custGeom>
          <a:ln w="28956">
            <a:solidFill>
              <a:srgbClr val="3493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34"/>
          <p:cNvSpPr/>
          <p:nvPr/>
        </p:nvSpPr>
        <p:spPr>
          <a:xfrm>
            <a:off x="4272534" y="5270753"/>
            <a:ext cx="3667125" cy="76200"/>
          </a:xfrm>
          <a:custGeom>
            <a:avLst/>
            <a:gdLst/>
            <a:ahLst/>
            <a:cxnLst/>
            <a:rect l="l" t="t" r="r" b="b"/>
            <a:pathLst>
              <a:path w="3667125" h="76200">
                <a:moveTo>
                  <a:pt x="38100" y="0"/>
                </a:moveTo>
                <a:lnTo>
                  <a:pt x="23252" y="2988"/>
                </a:lnTo>
                <a:lnTo>
                  <a:pt x="11144" y="11144"/>
                </a:lnTo>
                <a:lnTo>
                  <a:pt x="2988" y="23252"/>
                </a:lnTo>
                <a:lnTo>
                  <a:pt x="0" y="38100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38100" y="76200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4206" y="48006"/>
                </a:lnTo>
                <a:lnTo>
                  <a:pt x="38100" y="48006"/>
                </a:lnTo>
                <a:lnTo>
                  <a:pt x="38100" y="28194"/>
                </a:lnTo>
                <a:lnTo>
                  <a:pt x="74206" y="28194"/>
                </a:lnTo>
                <a:lnTo>
                  <a:pt x="73211" y="23252"/>
                </a:lnTo>
                <a:lnTo>
                  <a:pt x="65055" y="11144"/>
                </a:lnTo>
                <a:lnTo>
                  <a:pt x="52947" y="2988"/>
                </a:lnTo>
                <a:lnTo>
                  <a:pt x="38100" y="0"/>
                </a:lnTo>
                <a:close/>
              </a:path>
              <a:path w="3667125" h="76200">
                <a:moveTo>
                  <a:pt x="3628516" y="0"/>
                </a:moveTo>
                <a:lnTo>
                  <a:pt x="3613669" y="2988"/>
                </a:lnTo>
                <a:lnTo>
                  <a:pt x="3601561" y="11144"/>
                </a:lnTo>
                <a:lnTo>
                  <a:pt x="3593405" y="23252"/>
                </a:lnTo>
                <a:lnTo>
                  <a:pt x="3590416" y="38100"/>
                </a:lnTo>
                <a:lnTo>
                  <a:pt x="3593405" y="52947"/>
                </a:lnTo>
                <a:lnTo>
                  <a:pt x="3601561" y="65055"/>
                </a:lnTo>
                <a:lnTo>
                  <a:pt x="3613669" y="73211"/>
                </a:lnTo>
                <a:lnTo>
                  <a:pt x="3628516" y="76200"/>
                </a:lnTo>
                <a:lnTo>
                  <a:pt x="3643310" y="73211"/>
                </a:lnTo>
                <a:lnTo>
                  <a:pt x="3655425" y="65055"/>
                </a:lnTo>
                <a:lnTo>
                  <a:pt x="3663610" y="52947"/>
                </a:lnTo>
                <a:lnTo>
                  <a:pt x="3664611" y="48006"/>
                </a:lnTo>
                <a:lnTo>
                  <a:pt x="3628516" y="48006"/>
                </a:lnTo>
                <a:lnTo>
                  <a:pt x="3628516" y="28194"/>
                </a:lnTo>
                <a:lnTo>
                  <a:pt x="3664611" y="28194"/>
                </a:lnTo>
                <a:lnTo>
                  <a:pt x="3663610" y="23252"/>
                </a:lnTo>
                <a:lnTo>
                  <a:pt x="3655425" y="11144"/>
                </a:lnTo>
                <a:lnTo>
                  <a:pt x="3643310" y="2988"/>
                </a:lnTo>
                <a:lnTo>
                  <a:pt x="3628516" y="0"/>
                </a:lnTo>
                <a:close/>
              </a:path>
              <a:path w="3667125" h="76200">
                <a:moveTo>
                  <a:pt x="74206" y="28194"/>
                </a:moveTo>
                <a:lnTo>
                  <a:pt x="38100" y="28194"/>
                </a:lnTo>
                <a:lnTo>
                  <a:pt x="38100" y="48006"/>
                </a:lnTo>
                <a:lnTo>
                  <a:pt x="74206" y="48006"/>
                </a:lnTo>
                <a:lnTo>
                  <a:pt x="76200" y="38100"/>
                </a:lnTo>
                <a:lnTo>
                  <a:pt x="74206" y="28194"/>
                </a:lnTo>
                <a:close/>
              </a:path>
              <a:path w="3667125" h="76200">
                <a:moveTo>
                  <a:pt x="3592410" y="28194"/>
                </a:moveTo>
                <a:lnTo>
                  <a:pt x="74206" y="28194"/>
                </a:lnTo>
                <a:lnTo>
                  <a:pt x="76200" y="38100"/>
                </a:lnTo>
                <a:lnTo>
                  <a:pt x="74206" y="48006"/>
                </a:lnTo>
                <a:lnTo>
                  <a:pt x="3592410" y="48006"/>
                </a:lnTo>
                <a:lnTo>
                  <a:pt x="3590416" y="38100"/>
                </a:lnTo>
                <a:lnTo>
                  <a:pt x="3592410" y="28194"/>
                </a:lnTo>
                <a:close/>
              </a:path>
              <a:path w="3667125" h="76200">
                <a:moveTo>
                  <a:pt x="3664611" y="28194"/>
                </a:moveTo>
                <a:lnTo>
                  <a:pt x="3628516" y="28194"/>
                </a:lnTo>
                <a:lnTo>
                  <a:pt x="3628516" y="48006"/>
                </a:lnTo>
                <a:lnTo>
                  <a:pt x="3664611" y="48006"/>
                </a:lnTo>
                <a:lnTo>
                  <a:pt x="3666616" y="38100"/>
                </a:lnTo>
                <a:lnTo>
                  <a:pt x="3664611" y="28194"/>
                </a:lnTo>
                <a:close/>
              </a:path>
            </a:pathLst>
          </a:custGeom>
          <a:solidFill>
            <a:srgbClr val="57B6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35"/>
          <p:cNvSpPr/>
          <p:nvPr/>
        </p:nvSpPr>
        <p:spPr>
          <a:xfrm>
            <a:off x="5817108" y="5000244"/>
            <a:ext cx="576580" cy="577850"/>
          </a:xfrm>
          <a:custGeom>
            <a:avLst/>
            <a:gdLst/>
            <a:ahLst/>
            <a:cxnLst/>
            <a:rect l="l" t="t" r="r" b="b"/>
            <a:pathLst>
              <a:path w="576579" h="577850">
                <a:moveTo>
                  <a:pt x="288036" y="0"/>
                </a:moveTo>
                <a:lnTo>
                  <a:pt x="241302" y="3779"/>
                </a:lnTo>
                <a:lnTo>
                  <a:pt x="196973" y="14721"/>
                </a:lnTo>
                <a:lnTo>
                  <a:pt x="155643" y="32232"/>
                </a:lnTo>
                <a:lnTo>
                  <a:pt x="117902" y="55717"/>
                </a:lnTo>
                <a:lnTo>
                  <a:pt x="84343" y="84581"/>
                </a:lnTo>
                <a:lnTo>
                  <a:pt x="55558" y="118231"/>
                </a:lnTo>
                <a:lnTo>
                  <a:pt x="32140" y="156072"/>
                </a:lnTo>
                <a:lnTo>
                  <a:pt x="14679" y="197510"/>
                </a:lnTo>
                <a:lnTo>
                  <a:pt x="3768" y="241950"/>
                </a:lnTo>
                <a:lnTo>
                  <a:pt x="0" y="288797"/>
                </a:lnTo>
                <a:lnTo>
                  <a:pt x="3768" y="335645"/>
                </a:lnTo>
                <a:lnTo>
                  <a:pt x="14679" y="380085"/>
                </a:lnTo>
                <a:lnTo>
                  <a:pt x="32140" y="421523"/>
                </a:lnTo>
                <a:lnTo>
                  <a:pt x="55558" y="459364"/>
                </a:lnTo>
                <a:lnTo>
                  <a:pt x="84343" y="493013"/>
                </a:lnTo>
                <a:lnTo>
                  <a:pt x="117902" y="521878"/>
                </a:lnTo>
                <a:lnTo>
                  <a:pt x="155643" y="545363"/>
                </a:lnTo>
                <a:lnTo>
                  <a:pt x="196973" y="562874"/>
                </a:lnTo>
                <a:lnTo>
                  <a:pt x="241302" y="573816"/>
                </a:lnTo>
                <a:lnTo>
                  <a:pt x="288036" y="577595"/>
                </a:lnTo>
                <a:lnTo>
                  <a:pt x="334769" y="573816"/>
                </a:lnTo>
                <a:lnTo>
                  <a:pt x="379098" y="562874"/>
                </a:lnTo>
                <a:lnTo>
                  <a:pt x="420428" y="545363"/>
                </a:lnTo>
                <a:lnTo>
                  <a:pt x="458169" y="521878"/>
                </a:lnTo>
                <a:lnTo>
                  <a:pt x="491728" y="493013"/>
                </a:lnTo>
                <a:lnTo>
                  <a:pt x="520513" y="459364"/>
                </a:lnTo>
                <a:lnTo>
                  <a:pt x="543931" y="421523"/>
                </a:lnTo>
                <a:lnTo>
                  <a:pt x="561392" y="380085"/>
                </a:lnTo>
                <a:lnTo>
                  <a:pt x="572303" y="335645"/>
                </a:lnTo>
                <a:lnTo>
                  <a:pt x="576071" y="288797"/>
                </a:lnTo>
                <a:lnTo>
                  <a:pt x="572303" y="241950"/>
                </a:lnTo>
                <a:lnTo>
                  <a:pt x="561392" y="197510"/>
                </a:lnTo>
                <a:lnTo>
                  <a:pt x="543931" y="156072"/>
                </a:lnTo>
                <a:lnTo>
                  <a:pt x="520513" y="118231"/>
                </a:lnTo>
                <a:lnTo>
                  <a:pt x="491728" y="84581"/>
                </a:lnTo>
                <a:lnTo>
                  <a:pt x="458169" y="55717"/>
                </a:lnTo>
                <a:lnTo>
                  <a:pt x="420428" y="32232"/>
                </a:lnTo>
                <a:lnTo>
                  <a:pt x="379098" y="14721"/>
                </a:lnTo>
                <a:lnTo>
                  <a:pt x="334769" y="3779"/>
                </a:lnTo>
                <a:lnTo>
                  <a:pt x="2880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36"/>
          <p:cNvSpPr/>
          <p:nvPr/>
        </p:nvSpPr>
        <p:spPr>
          <a:xfrm>
            <a:off x="5817108" y="5000244"/>
            <a:ext cx="576580" cy="577850"/>
          </a:xfrm>
          <a:custGeom>
            <a:avLst/>
            <a:gdLst/>
            <a:ahLst/>
            <a:cxnLst/>
            <a:rect l="l" t="t" r="r" b="b"/>
            <a:pathLst>
              <a:path w="576579" h="577850">
                <a:moveTo>
                  <a:pt x="0" y="288797"/>
                </a:moveTo>
                <a:lnTo>
                  <a:pt x="3768" y="241950"/>
                </a:lnTo>
                <a:lnTo>
                  <a:pt x="14679" y="197510"/>
                </a:lnTo>
                <a:lnTo>
                  <a:pt x="32140" y="156072"/>
                </a:lnTo>
                <a:lnTo>
                  <a:pt x="55558" y="118231"/>
                </a:lnTo>
                <a:lnTo>
                  <a:pt x="84343" y="84581"/>
                </a:lnTo>
                <a:lnTo>
                  <a:pt x="117902" y="55717"/>
                </a:lnTo>
                <a:lnTo>
                  <a:pt x="155643" y="32232"/>
                </a:lnTo>
                <a:lnTo>
                  <a:pt x="196973" y="14721"/>
                </a:lnTo>
                <a:lnTo>
                  <a:pt x="241302" y="3779"/>
                </a:lnTo>
                <a:lnTo>
                  <a:pt x="288036" y="0"/>
                </a:lnTo>
                <a:lnTo>
                  <a:pt x="334769" y="3779"/>
                </a:lnTo>
                <a:lnTo>
                  <a:pt x="379098" y="14721"/>
                </a:lnTo>
                <a:lnTo>
                  <a:pt x="420428" y="32232"/>
                </a:lnTo>
                <a:lnTo>
                  <a:pt x="458169" y="55717"/>
                </a:lnTo>
                <a:lnTo>
                  <a:pt x="491728" y="84581"/>
                </a:lnTo>
                <a:lnTo>
                  <a:pt x="520513" y="118231"/>
                </a:lnTo>
                <a:lnTo>
                  <a:pt x="543931" y="156072"/>
                </a:lnTo>
                <a:lnTo>
                  <a:pt x="561392" y="197510"/>
                </a:lnTo>
                <a:lnTo>
                  <a:pt x="572303" y="241950"/>
                </a:lnTo>
                <a:lnTo>
                  <a:pt x="576071" y="288797"/>
                </a:lnTo>
                <a:lnTo>
                  <a:pt x="572303" y="335645"/>
                </a:lnTo>
                <a:lnTo>
                  <a:pt x="561392" y="380085"/>
                </a:lnTo>
                <a:lnTo>
                  <a:pt x="543931" y="421523"/>
                </a:lnTo>
                <a:lnTo>
                  <a:pt x="520513" y="459364"/>
                </a:lnTo>
                <a:lnTo>
                  <a:pt x="491728" y="493013"/>
                </a:lnTo>
                <a:lnTo>
                  <a:pt x="458169" y="521878"/>
                </a:lnTo>
                <a:lnTo>
                  <a:pt x="420428" y="545363"/>
                </a:lnTo>
                <a:lnTo>
                  <a:pt x="379098" y="562874"/>
                </a:lnTo>
                <a:lnTo>
                  <a:pt x="334769" y="573816"/>
                </a:lnTo>
                <a:lnTo>
                  <a:pt x="288036" y="577595"/>
                </a:lnTo>
                <a:lnTo>
                  <a:pt x="241302" y="573816"/>
                </a:lnTo>
                <a:lnTo>
                  <a:pt x="196973" y="562874"/>
                </a:lnTo>
                <a:lnTo>
                  <a:pt x="155643" y="545363"/>
                </a:lnTo>
                <a:lnTo>
                  <a:pt x="117902" y="521878"/>
                </a:lnTo>
                <a:lnTo>
                  <a:pt x="84343" y="493013"/>
                </a:lnTo>
                <a:lnTo>
                  <a:pt x="55558" y="459364"/>
                </a:lnTo>
                <a:lnTo>
                  <a:pt x="32140" y="421523"/>
                </a:lnTo>
                <a:lnTo>
                  <a:pt x="14679" y="380085"/>
                </a:lnTo>
                <a:lnTo>
                  <a:pt x="3768" y="335645"/>
                </a:lnTo>
                <a:lnTo>
                  <a:pt x="0" y="288797"/>
                </a:lnTo>
                <a:close/>
              </a:path>
            </a:pathLst>
          </a:custGeom>
          <a:ln w="57912">
            <a:solidFill>
              <a:srgbClr val="57B6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37"/>
          <p:cNvSpPr/>
          <p:nvPr/>
        </p:nvSpPr>
        <p:spPr>
          <a:xfrm>
            <a:off x="5926073" y="5103114"/>
            <a:ext cx="360045" cy="361315"/>
          </a:xfrm>
          <a:custGeom>
            <a:avLst/>
            <a:gdLst/>
            <a:ahLst/>
            <a:cxnLst/>
            <a:rect l="l" t="t" r="r" b="b"/>
            <a:pathLst>
              <a:path w="360045" h="361314">
                <a:moveTo>
                  <a:pt x="118999" y="262636"/>
                </a:moveTo>
                <a:lnTo>
                  <a:pt x="28193" y="262636"/>
                </a:lnTo>
                <a:lnTo>
                  <a:pt x="24511" y="266319"/>
                </a:lnTo>
                <a:lnTo>
                  <a:pt x="24511" y="357505"/>
                </a:lnTo>
                <a:lnTo>
                  <a:pt x="28193" y="361188"/>
                </a:lnTo>
                <a:lnTo>
                  <a:pt x="37211" y="361188"/>
                </a:lnTo>
                <a:lnTo>
                  <a:pt x="40893" y="357505"/>
                </a:lnTo>
                <a:lnTo>
                  <a:pt x="40893" y="294894"/>
                </a:lnTo>
                <a:lnTo>
                  <a:pt x="63940" y="294894"/>
                </a:lnTo>
                <a:lnTo>
                  <a:pt x="49149" y="279146"/>
                </a:lnTo>
                <a:lnTo>
                  <a:pt x="118999" y="279146"/>
                </a:lnTo>
                <a:lnTo>
                  <a:pt x="122554" y="275463"/>
                </a:lnTo>
                <a:lnTo>
                  <a:pt x="122554" y="266319"/>
                </a:lnTo>
                <a:lnTo>
                  <a:pt x="118999" y="262636"/>
                </a:lnTo>
                <a:close/>
              </a:path>
              <a:path w="360045" h="361314">
                <a:moveTo>
                  <a:pt x="63940" y="294894"/>
                </a:moveTo>
                <a:lnTo>
                  <a:pt x="40893" y="294894"/>
                </a:lnTo>
                <a:lnTo>
                  <a:pt x="68603" y="322290"/>
                </a:lnTo>
                <a:lnTo>
                  <a:pt x="101695" y="343185"/>
                </a:lnTo>
                <a:lnTo>
                  <a:pt x="139120" y="356508"/>
                </a:lnTo>
                <a:lnTo>
                  <a:pt x="179831" y="361188"/>
                </a:lnTo>
                <a:lnTo>
                  <a:pt x="227636" y="354733"/>
                </a:lnTo>
                <a:lnTo>
                  <a:pt x="251056" y="344805"/>
                </a:lnTo>
                <a:lnTo>
                  <a:pt x="179831" y="344805"/>
                </a:lnTo>
                <a:lnTo>
                  <a:pt x="141035" y="340153"/>
                </a:lnTo>
                <a:lnTo>
                  <a:pt x="105584" y="326929"/>
                </a:lnTo>
                <a:lnTo>
                  <a:pt x="74586" y="306228"/>
                </a:lnTo>
                <a:lnTo>
                  <a:pt x="63940" y="294894"/>
                </a:lnTo>
                <a:close/>
              </a:path>
              <a:path w="360045" h="361314">
                <a:moveTo>
                  <a:pt x="355980" y="172339"/>
                </a:moveTo>
                <a:lnTo>
                  <a:pt x="346963" y="172339"/>
                </a:lnTo>
                <a:lnTo>
                  <a:pt x="343280" y="176022"/>
                </a:lnTo>
                <a:lnTo>
                  <a:pt x="343280" y="180594"/>
                </a:lnTo>
                <a:lnTo>
                  <a:pt x="337444" y="224243"/>
                </a:lnTo>
                <a:lnTo>
                  <a:pt x="320971" y="263468"/>
                </a:lnTo>
                <a:lnTo>
                  <a:pt x="295417" y="296703"/>
                </a:lnTo>
                <a:lnTo>
                  <a:pt x="262339" y="322382"/>
                </a:lnTo>
                <a:lnTo>
                  <a:pt x="223292" y="338938"/>
                </a:lnTo>
                <a:lnTo>
                  <a:pt x="179831" y="344805"/>
                </a:lnTo>
                <a:lnTo>
                  <a:pt x="251056" y="344805"/>
                </a:lnTo>
                <a:lnTo>
                  <a:pt x="306990" y="308276"/>
                </a:lnTo>
                <a:lnTo>
                  <a:pt x="335110" y="271723"/>
                </a:lnTo>
                <a:lnTo>
                  <a:pt x="353239" y="228587"/>
                </a:lnTo>
                <a:lnTo>
                  <a:pt x="359663" y="180594"/>
                </a:lnTo>
                <a:lnTo>
                  <a:pt x="359663" y="176022"/>
                </a:lnTo>
                <a:lnTo>
                  <a:pt x="355980" y="172339"/>
                </a:lnTo>
                <a:close/>
              </a:path>
              <a:path w="360045" h="361314">
                <a:moveTo>
                  <a:pt x="179831" y="0"/>
                </a:moveTo>
                <a:lnTo>
                  <a:pt x="132027" y="6454"/>
                </a:lnTo>
                <a:lnTo>
                  <a:pt x="89069" y="24666"/>
                </a:lnTo>
                <a:lnTo>
                  <a:pt x="52673" y="52911"/>
                </a:lnTo>
                <a:lnTo>
                  <a:pt x="24553" y="89464"/>
                </a:lnTo>
                <a:lnTo>
                  <a:pt x="6424" y="132600"/>
                </a:lnTo>
                <a:lnTo>
                  <a:pt x="0" y="180594"/>
                </a:lnTo>
                <a:lnTo>
                  <a:pt x="0" y="185166"/>
                </a:lnTo>
                <a:lnTo>
                  <a:pt x="3683" y="188849"/>
                </a:lnTo>
                <a:lnTo>
                  <a:pt x="12700" y="188849"/>
                </a:lnTo>
                <a:lnTo>
                  <a:pt x="16383" y="185166"/>
                </a:lnTo>
                <a:lnTo>
                  <a:pt x="16383" y="180594"/>
                </a:lnTo>
                <a:lnTo>
                  <a:pt x="22219" y="136944"/>
                </a:lnTo>
                <a:lnTo>
                  <a:pt x="38692" y="97719"/>
                </a:lnTo>
                <a:lnTo>
                  <a:pt x="64246" y="64484"/>
                </a:lnTo>
                <a:lnTo>
                  <a:pt x="97324" y="38805"/>
                </a:lnTo>
                <a:lnTo>
                  <a:pt x="136371" y="22249"/>
                </a:lnTo>
                <a:lnTo>
                  <a:pt x="179831" y="16383"/>
                </a:lnTo>
                <a:lnTo>
                  <a:pt x="253420" y="16383"/>
                </a:lnTo>
                <a:lnTo>
                  <a:pt x="220543" y="4679"/>
                </a:lnTo>
                <a:lnTo>
                  <a:pt x="179831" y="0"/>
                </a:lnTo>
                <a:close/>
              </a:path>
              <a:path w="360045" h="361314">
                <a:moveTo>
                  <a:pt x="253420" y="16383"/>
                </a:moveTo>
                <a:lnTo>
                  <a:pt x="179831" y="16383"/>
                </a:lnTo>
                <a:lnTo>
                  <a:pt x="218628" y="21052"/>
                </a:lnTo>
                <a:lnTo>
                  <a:pt x="254079" y="34305"/>
                </a:lnTo>
                <a:lnTo>
                  <a:pt x="285077" y="55012"/>
                </a:lnTo>
                <a:lnTo>
                  <a:pt x="310514" y="82042"/>
                </a:lnTo>
                <a:lnTo>
                  <a:pt x="240664" y="82042"/>
                </a:lnTo>
                <a:lnTo>
                  <a:pt x="236981" y="85725"/>
                </a:lnTo>
                <a:lnTo>
                  <a:pt x="236981" y="94868"/>
                </a:lnTo>
                <a:lnTo>
                  <a:pt x="240664" y="98552"/>
                </a:lnTo>
                <a:lnTo>
                  <a:pt x="331470" y="98552"/>
                </a:lnTo>
                <a:lnTo>
                  <a:pt x="335152" y="94868"/>
                </a:lnTo>
                <a:lnTo>
                  <a:pt x="335152" y="66293"/>
                </a:lnTo>
                <a:lnTo>
                  <a:pt x="318770" y="66293"/>
                </a:lnTo>
                <a:lnTo>
                  <a:pt x="291060" y="38897"/>
                </a:lnTo>
                <a:lnTo>
                  <a:pt x="257968" y="18002"/>
                </a:lnTo>
                <a:lnTo>
                  <a:pt x="253420" y="16383"/>
                </a:lnTo>
                <a:close/>
              </a:path>
              <a:path w="360045" h="361314">
                <a:moveTo>
                  <a:pt x="331470" y="0"/>
                </a:moveTo>
                <a:lnTo>
                  <a:pt x="322452" y="0"/>
                </a:lnTo>
                <a:lnTo>
                  <a:pt x="318770" y="3683"/>
                </a:lnTo>
                <a:lnTo>
                  <a:pt x="318770" y="66293"/>
                </a:lnTo>
                <a:lnTo>
                  <a:pt x="335152" y="66293"/>
                </a:lnTo>
                <a:lnTo>
                  <a:pt x="335152" y="3683"/>
                </a:lnTo>
                <a:lnTo>
                  <a:pt x="331470" y="0"/>
                </a:lnTo>
                <a:close/>
              </a:path>
            </a:pathLst>
          </a:custGeom>
          <a:solidFill>
            <a:srgbClr val="5257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38"/>
          <p:cNvSpPr/>
          <p:nvPr/>
        </p:nvSpPr>
        <p:spPr>
          <a:xfrm>
            <a:off x="5926073" y="5103114"/>
            <a:ext cx="335280" cy="189230"/>
          </a:xfrm>
          <a:custGeom>
            <a:avLst/>
            <a:gdLst/>
            <a:ahLst/>
            <a:cxnLst/>
            <a:rect l="l" t="t" r="r" b="b"/>
            <a:pathLst>
              <a:path w="335279" h="189229">
                <a:moveTo>
                  <a:pt x="179831" y="16383"/>
                </a:moveTo>
                <a:lnTo>
                  <a:pt x="218628" y="21052"/>
                </a:lnTo>
                <a:lnTo>
                  <a:pt x="254079" y="34305"/>
                </a:lnTo>
                <a:lnTo>
                  <a:pt x="285077" y="55012"/>
                </a:lnTo>
                <a:lnTo>
                  <a:pt x="310514" y="82042"/>
                </a:lnTo>
                <a:lnTo>
                  <a:pt x="245237" y="82042"/>
                </a:lnTo>
                <a:lnTo>
                  <a:pt x="240664" y="82042"/>
                </a:lnTo>
                <a:lnTo>
                  <a:pt x="236981" y="85725"/>
                </a:lnTo>
                <a:lnTo>
                  <a:pt x="236981" y="90297"/>
                </a:lnTo>
                <a:lnTo>
                  <a:pt x="236981" y="94868"/>
                </a:lnTo>
                <a:lnTo>
                  <a:pt x="240664" y="98552"/>
                </a:lnTo>
                <a:lnTo>
                  <a:pt x="245237" y="98552"/>
                </a:lnTo>
                <a:lnTo>
                  <a:pt x="326898" y="98552"/>
                </a:lnTo>
                <a:lnTo>
                  <a:pt x="331470" y="98552"/>
                </a:lnTo>
                <a:lnTo>
                  <a:pt x="335152" y="94868"/>
                </a:lnTo>
                <a:lnTo>
                  <a:pt x="335152" y="90297"/>
                </a:lnTo>
                <a:lnTo>
                  <a:pt x="335152" y="8255"/>
                </a:lnTo>
                <a:lnTo>
                  <a:pt x="335152" y="3683"/>
                </a:lnTo>
                <a:lnTo>
                  <a:pt x="331470" y="0"/>
                </a:lnTo>
                <a:lnTo>
                  <a:pt x="326898" y="0"/>
                </a:lnTo>
                <a:lnTo>
                  <a:pt x="322452" y="0"/>
                </a:lnTo>
                <a:lnTo>
                  <a:pt x="318770" y="3683"/>
                </a:lnTo>
                <a:lnTo>
                  <a:pt x="318770" y="8255"/>
                </a:lnTo>
                <a:lnTo>
                  <a:pt x="318770" y="66293"/>
                </a:lnTo>
                <a:lnTo>
                  <a:pt x="291060" y="38897"/>
                </a:lnTo>
                <a:lnTo>
                  <a:pt x="257968" y="18002"/>
                </a:lnTo>
                <a:lnTo>
                  <a:pt x="220543" y="4679"/>
                </a:lnTo>
                <a:lnTo>
                  <a:pt x="179831" y="0"/>
                </a:lnTo>
                <a:lnTo>
                  <a:pt x="132027" y="6454"/>
                </a:lnTo>
                <a:lnTo>
                  <a:pt x="89069" y="24666"/>
                </a:lnTo>
                <a:lnTo>
                  <a:pt x="52673" y="52911"/>
                </a:lnTo>
                <a:lnTo>
                  <a:pt x="24553" y="89464"/>
                </a:lnTo>
                <a:lnTo>
                  <a:pt x="6424" y="132600"/>
                </a:lnTo>
                <a:lnTo>
                  <a:pt x="0" y="180594"/>
                </a:lnTo>
                <a:lnTo>
                  <a:pt x="0" y="185166"/>
                </a:lnTo>
                <a:lnTo>
                  <a:pt x="3683" y="188849"/>
                </a:lnTo>
                <a:lnTo>
                  <a:pt x="8127" y="188849"/>
                </a:lnTo>
                <a:lnTo>
                  <a:pt x="12700" y="188849"/>
                </a:lnTo>
                <a:lnTo>
                  <a:pt x="16383" y="185166"/>
                </a:lnTo>
                <a:lnTo>
                  <a:pt x="16383" y="180594"/>
                </a:lnTo>
                <a:lnTo>
                  <a:pt x="22219" y="136944"/>
                </a:lnTo>
                <a:lnTo>
                  <a:pt x="38692" y="97719"/>
                </a:lnTo>
                <a:lnTo>
                  <a:pt x="64246" y="64484"/>
                </a:lnTo>
                <a:lnTo>
                  <a:pt x="97324" y="38805"/>
                </a:lnTo>
                <a:lnTo>
                  <a:pt x="136371" y="22249"/>
                </a:lnTo>
                <a:lnTo>
                  <a:pt x="179831" y="16383"/>
                </a:lnTo>
              </a:path>
            </a:pathLst>
          </a:custGeom>
          <a:ln w="28956">
            <a:solidFill>
              <a:srgbClr val="3493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39"/>
          <p:cNvSpPr/>
          <p:nvPr/>
        </p:nvSpPr>
        <p:spPr>
          <a:xfrm>
            <a:off x="5950584" y="5275453"/>
            <a:ext cx="335280" cy="189230"/>
          </a:xfrm>
          <a:custGeom>
            <a:avLst/>
            <a:gdLst/>
            <a:ahLst/>
            <a:cxnLst/>
            <a:rect l="l" t="t" r="r" b="b"/>
            <a:pathLst>
              <a:path w="335279" h="189229">
                <a:moveTo>
                  <a:pt x="327025" y="0"/>
                </a:moveTo>
                <a:lnTo>
                  <a:pt x="322452" y="0"/>
                </a:lnTo>
                <a:lnTo>
                  <a:pt x="318769" y="3683"/>
                </a:lnTo>
                <a:lnTo>
                  <a:pt x="318769" y="8255"/>
                </a:lnTo>
                <a:lnTo>
                  <a:pt x="312933" y="51904"/>
                </a:lnTo>
                <a:lnTo>
                  <a:pt x="296460" y="91129"/>
                </a:lnTo>
                <a:lnTo>
                  <a:pt x="270906" y="124364"/>
                </a:lnTo>
                <a:lnTo>
                  <a:pt x="237828" y="150043"/>
                </a:lnTo>
                <a:lnTo>
                  <a:pt x="198781" y="166599"/>
                </a:lnTo>
                <a:lnTo>
                  <a:pt x="155320" y="172466"/>
                </a:lnTo>
                <a:lnTo>
                  <a:pt x="116524" y="167814"/>
                </a:lnTo>
                <a:lnTo>
                  <a:pt x="81073" y="154590"/>
                </a:lnTo>
                <a:lnTo>
                  <a:pt x="50075" y="133889"/>
                </a:lnTo>
                <a:lnTo>
                  <a:pt x="24637" y="106807"/>
                </a:lnTo>
                <a:lnTo>
                  <a:pt x="89915" y="106807"/>
                </a:lnTo>
                <a:lnTo>
                  <a:pt x="94487" y="106807"/>
                </a:lnTo>
                <a:lnTo>
                  <a:pt x="98043" y="103124"/>
                </a:lnTo>
                <a:lnTo>
                  <a:pt x="98043" y="98552"/>
                </a:lnTo>
                <a:lnTo>
                  <a:pt x="98043" y="93980"/>
                </a:lnTo>
                <a:lnTo>
                  <a:pt x="94487" y="90297"/>
                </a:lnTo>
                <a:lnTo>
                  <a:pt x="89915" y="90297"/>
                </a:lnTo>
                <a:lnTo>
                  <a:pt x="8127" y="90297"/>
                </a:lnTo>
                <a:lnTo>
                  <a:pt x="3682" y="90297"/>
                </a:lnTo>
                <a:lnTo>
                  <a:pt x="0" y="93980"/>
                </a:lnTo>
                <a:lnTo>
                  <a:pt x="0" y="98552"/>
                </a:lnTo>
                <a:lnTo>
                  <a:pt x="0" y="180594"/>
                </a:lnTo>
                <a:lnTo>
                  <a:pt x="0" y="185166"/>
                </a:lnTo>
                <a:lnTo>
                  <a:pt x="3682" y="188849"/>
                </a:lnTo>
                <a:lnTo>
                  <a:pt x="8127" y="188849"/>
                </a:lnTo>
                <a:lnTo>
                  <a:pt x="12700" y="188849"/>
                </a:lnTo>
                <a:lnTo>
                  <a:pt x="16382" y="185166"/>
                </a:lnTo>
                <a:lnTo>
                  <a:pt x="16382" y="180594"/>
                </a:lnTo>
                <a:lnTo>
                  <a:pt x="16382" y="122555"/>
                </a:lnTo>
                <a:lnTo>
                  <a:pt x="44092" y="149951"/>
                </a:lnTo>
                <a:lnTo>
                  <a:pt x="77184" y="170846"/>
                </a:lnTo>
                <a:lnTo>
                  <a:pt x="114609" y="184169"/>
                </a:lnTo>
                <a:lnTo>
                  <a:pt x="155320" y="188849"/>
                </a:lnTo>
                <a:lnTo>
                  <a:pt x="203125" y="182394"/>
                </a:lnTo>
                <a:lnTo>
                  <a:pt x="246083" y="164182"/>
                </a:lnTo>
                <a:lnTo>
                  <a:pt x="282479" y="135937"/>
                </a:lnTo>
                <a:lnTo>
                  <a:pt x="310599" y="99384"/>
                </a:lnTo>
                <a:lnTo>
                  <a:pt x="328728" y="56248"/>
                </a:lnTo>
                <a:lnTo>
                  <a:pt x="335152" y="8255"/>
                </a:lnTo>
                <a:lnTo>
                  <a:pt x="335152" y="3683"/>
                </a:lnTo>
                <a:lnTo>
                  <a:pt x="331469" y="0"/>
                </a:lnTo>
                <a:lnTo>
                  <a:pt x="327025" y="0"/>
                </a:lnTo>
              </a:path>
            </a:pathLst>
          </a:custGeom>
          <a:ln w="28956">
            <a:solidFill>
              <a:srgbClr val="3493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41"/>
          <p:cNvSpPr txBox="1"/>
          <p:nvPr/>
        </p:nvSpPr>
        <p:spPr>
          <a:xfrm>
            <a:off x="5508243" y="5681729"/>
            <a:ext cx="11709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10" dirty="0">
                <a:solidFill>
                  <a:srgbClr val="00AFEF"/>
                </a:solidFill>
                <a:latin typeface="Calibri"/>
                <a:cs typeface="Calibri"/>
              </a:rPr>
              <a:t>M2M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59" name="object 43"/>
          <p:cNvSpPr txBox="1"/>
          <p:nvPr/>
        </p:nvSpPr>
        <p:spPr>
          <a:xfrm>
            <a:off x="5686615" y="891553"/>
            <a:ext cx="83756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b="1" spc="-5" dirty="0" smtClean="0">
                <a:solidFill>
                  <a:schemeClr val="bg1"/>
                </a:solidFill>
                <a:latin typeface="Calibri"/>
                <a:cs typeface="Calibri"/>
              </a:rPr>
              <a:t>B2B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0" name="object 44"/>
          <p:cNvSpPr/>
          <p:nvPr/>
        </p:nvSpPr>
        <p:spPr>
          <a:xfrm>
            <a:off x="2753867" y="4404359"/>
            <a:ext cx="1431035" cy="1431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45"/>
          <p:cNvSpPr/>
          <p:nvPr/>
        </p:nvSpPr>
        <p:spPr>
          <a:xfrm>
            <a:off x="8022335" y="4419600"/>
            <a:ext cx="1437131" cy="14371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Овал 4"/>
          <p:cNvSpPr/>
          <p:nvPr/>
        </p:nvSpPr>
        <p:spPr>
          <a:xfrm>
            <a:off x="1537601" y="908720"/>
            <a:ext cx="2612513" cy="2612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" name="Группа 46"/>
          <p:cNvGrpSpPr/>
          <p:nvPr/>
        </p:nvGrpSpPr>
        <p:grpSpPr>
          <a:xfrm>
            <a:off x="2054653" y="1253349"/>
            <a:ext cx="1437338" cy="1994041"/>
            <a:chOff x="737616" y="4873752"/>
            <a:chExt cx="676782" cy="938910"/>
          </a:xfrm>
        </p:grpSpPr>
        <p:sp>
          <p:nvSpPr>
            <p:cNvPr id="49" name="object 22"/>
            <p:cNvSpPr/>
            <p:nvPr/>
          </p:nvSpPr>
          <p:spPr>
            <a:xfrm>
              <a:off x="1136903" y="4873752"/>
              <a:ext cx="277495" cy="589915"/>
            </a:xfrm>
            <a:custGeom>
              <a:avLst/>
              <a:gdLst/>
              <a:ahLst/>
              <a:cxnLst/>
              <a:rect l="l" t="t" r="r" b="b"/>
              <a:pathLst>
                <a:path w="277494" h="589914">
                  <a:moveTo>
                    <a:pt x="267462" y="0"/>
                  </a:moveTo>
                  <a:lnTo>
                    <a:pt x="9906" y="0"/>
                  </a:lnTo>
                  <a:lnTo>
                    <a:pt x="6268" y="1525"/>
                  </a:lnTo>
                  <a:lnTo>
                    <a:pt x="3095" y="6111"/>
                  </a:lnTo>
                  <a:lnTo>
                    <a:pt x="851" y="13769"/>
                  </a:lnTo>
                  <a:lnTo>
                    <a:pt x="0" y="24511"/>
                  </a:lnTo>
                  <a:lnTo>
                    <a:pt x="0" y="581533"/>
                  </a:lnTo>
                  <a:lnTo>
                    <a:pt x="4953" y="589788"/>
                  </a:lnTo>
                  <a:lnTo>
                    <a:pt x="272415" y="589788"/>
                  </a:lnTo>
                  <a:lnTo>
                    <a:pt x="277368" y="581533"/>
                  </a:lnTo>
                  <a:lnTo>
                    <a:pt x="277368" y="548767"/>
                  </a:lnTo>
                  <a:lnTo>
                    <a:pt x="99059" y="548767"/>
                  </a:lnTo>
                  <a:lnTo>
                    <a:pt x="99059" y="466852"/>
                  </a:lnTo>
                  <a:lnTo>
                    <a:pt x="54483" y="466852"/>
                  </a:lnTo>
                  <a:lnTo>
                    <a:pt x="49530" y="458724"/>
                  </a:lnTo>
                  <a:lnTo>
                    <a:pt x="49530" y="425958"/>
                  </a:lnTo>
                  <a:lnTo>
                    <a:pt x="277368" y="425958"/>
                  </a:lnTo>
                  <a:lnTo>
                    <a:pt x="277368" y="384937"/>
                  </a:lnTo>
                  <a:lnTo>
                    <a:pt x="54483" y="384937"/>
                  </a:lnTo>
                  <a:lnTo>
                    <a:pt x="49530" y="376809"/>
                  </a:lnTo>
                  <a:lnTo>
                    <a:pt x="49530" y="344043"/>
                  </a:lnTo>
                  <a:lnTo>
                    <a:pt x="54483" y="335788"/>
                  </a:lnTo>
                  <a:lnTo>
                    <a:pt x="277368" y="335788"/>
                  </a:lnTo>
                  <a:lnTo>
                    <a:pt x="277368" y="294894"/>
                  </a:lnTo>
                  <a:lnTo>
                    <a:pt x="49530" y="294894"/>
                  </a:lnTo>
                  <a:lnTo>
                    <a:pt x="49530" y="262128"/>
                  </a:lnTo>
                  <a:lnTo>
                    <a:pt x="54483" y="253873"/>
                  </a:lnTo>
                  <a:lnTo>
                    <a:pt x="277368" y="253873"/>
                  </a:lnTo>
                  <a:lnTo>
                    <a:pt x="277368" y="212979"/>
                  </a:lnTo>
                  <a:lnTo>
                    <a:pt x="54483" y="212979"/>
                  </a:lnTo>
                  <a:lnTo>
                    <a:pt x="49530" y="204724"/>
                  </a:lnTo>
                  <a:lnTo>
                    <a:pt x="49530" y="171958"/>
                  </a:lnTo>
                  <a:lnTo>
                    <a:pt x="277368" y="171958"/>
                  </a:lnTo>
                  <a:lnTo>
                    <a:pt x="277368" y="131064"/>
                  </a:lnTo>
                  <a:lnTo>
                    <a:pt x="54483" y="131064"/>
                  </a:lnTo>
                  <a:lnTo>
                    <a:pt x="49530" y="122809"/>
                  </a:lnTo>
                  <a:lnTo>
                    <a:pt x="49530" y="90043"/>
                  </a:lnTo>
                  <a:lnTo>
                    <a:pt x="277368" y="90043"/>
                  </a:lnTo>
                  <a:lnTo>
                    <a:pt x="277368" y="24511"/>
                  </a:lnTo>
                  <a:lnTo>
                    <a:pt x="276516" y="13769"/>
                  </a:lnTo>
                  <a:lnTo>
                    <a:pt x="274272" y="6111"/>
                  </a:lnTo>
                  <a:lnTo>
                    <a:pt x="271099" y="1525"/>
                  </a:lnTo>
                  <a:lnTo>
                    <a:pt x="267462" y="0"/>
                  </a:lnTo>
                  <a:close/>
                </a:path>
                <a:path w="277494" h="589914">
                  <a:moveTo>
                    <a:pt x="277368" y="425958"/>
                  </a:moveTo>
                  <a:lnTo>
                    <a:pt x="227837" y="425958"/>
                  </a:lnTo>
                  <a:lnTo>
                    <a:pt x="227837" y="458724"/>
                  </a:lnTo>
                  <a:lnTo>
                    <a:pt x="222884" y="466852"/>
                  </a:lnTo>
                  <a:lnTo>
                    <a:pt x="178308" y="466852"/>
                  </a:lnTo>
                  <a:lnTo>
                    <a:pt x="178308" y="548767"/>
                  </a:lnTo>
                  <a:lnTo>
                    <a:pt x="277368" y="548767"/>
                  </a:lnTo>
                  <a:lnTo>
                    <a:pt x="277368" y="425958"/>
                  </a:lnTo>
                  <a:close/>
                </a:path>
                <a:path w="277494" h="589914">
                  <a:moveTo>
                    <a:pt x="203073" y="425958"/>
                  </a:moveTo>
                  <a:lnTo>
                    <a:pt x="74295" y="425958"/>
                  </a:lnTo>
                  <a:lnTo>
                    <a:pt x="74295" y="466852"/>
                  </a:lnTo>
                  <a:lnTo>
                    <a:pt x="203073" y="466852"/>
                  </a:lnTo>
                  <a:lnTo>
                    <a:pt x="203073" y="425958"/>
                  </a:lnTo>
                  <a:close/>
                </a:path>
                <a:path w="277494" h="589914">
                  <a:moveTo>
                    <a:pt x="104012" y="335788"/>
                  </a:moveTo>
                  <a:lnTo>
                    <a:pt x="74295" y="335788"/>
                  </a:lnTo>
                  <a:lnTo>
                    <a:pt x="74295" y="384937"/>
                  </a:lnTo>
                  <a:lnTo>
                    <a:pt x="104012" y="384937"/>
                  </a:lnTo>
                  <a:lnTo>
                    <a:pt x="99059" y="376809"/>
                  </a:lnTo>
                  <a:lnTo>
                    <a:pt x="99059" y="344043"/>
                  </a:lnTo>
                  <a:lnTo>
                    <a:pt x="104012" y="335788"/>
                  </a:lnTo>
                  <a:close/>
                </a:path>
                <a:path w="277494" h="589914">
                  <a:moveTo>
                    <a:pt x="153543" y="335788"/>
                  </a:moveTo>
                  <a:lnTo>
                    <a:pt x="123825" y="335788"/>
                  </a:lnTo>
                  <a:lnTo>
                    <a:pt x="123825" y="384937"/>
                  </a:lnTo>
                  <a:lnTo>
                    <a:pt x="153543" y="384937"/>
                  </a:lnTo>
                  <a:lnTo>
                    <a:pt x="153543" y="335788"/>
                  </a:lnTo>
                  <a:close/>
                </a:path>
                <a:path w="277494" h="589914">
                  <a:moveTo>
                    <a:pt x="203073" y="335788"/>
                  </a:moveTo>
                  <a:lnTo>
                    <a:pt x="173355" y="335788"/>
                  </a:lnTo>
                  <a:lnTo>
                    <a:pt x="178308" y="344043"/>
                  </a:lnTo>
                  <a:lnTo>
                    <a:pt x="178308" y="376809"/>
                  </a:lnTo>
                  <a:lnTo>
                    <a:pt x="173355" y="384937"/>
                  </a:lnTo>
                  <a:lnTo>
                    <a:pt x="203073" y="384937"/>
                  </a:lnTo>
                  <a:lnTo>
                    <a:pt x="203073" y="335788"/>
                  </a:lnTo>
                  <a:close/>
                </a:path>
                <a:path w="277494" h="589914">
                  <a:moveTo>
                    <a:pt x="277368" y="335788"/>
                  </a:moveTo>
                  <a:lnTo>
                    <a:pt x="222884" y="335788"/>
                  </a:lnTo>
                  <a:lnTo>
                    <a:pt x="227837" y="344043"/>
                  </a:lnTo>
                  <a:lnTo>
                    <a:pt x="227837" y="376809"/>
                  </a:lnTo>
                  <a:lnTo>
                    <a:pt x="222884" y="384937"/>
                  </a:lnTo>
                  <a:lnTo>
                    <a:pt x="277368" y="384937"/>
                  </a:lnTo>
                  <a:lnTo>
                    <a:pt x="277368" y="335788"/>
                  </a:lnTo>
                  <a:close/>
                </a:path>
                <a:path w="277494" h="589914">
                  <a:moveTo>
                    <a:pt x="104012" y="253873"/>
                  </a:moveTo>
                  <a:lnTo>
                    <a:pt x="74295" y="253873"/>
                  </a:lnTo>
                  <a:lnTo>
                    <a:pt x="74295" y="294894"/>
                  </a:lnTo>
                  <a:lnTo>
                    <a:pt x="99059" y="294894"/>
                  </a:lnTo>
                  <a:lnTo>
                    <a:pt x="99059" y="262128"/>
                  </a:lnTo>
                  <a:lnTo>
                    <a:pt x="104012" y="253873"/>
                  </a:lnTo>
                  <a:close/>
                </a:path>
                <a:path w="277494" h="589914">
                  <a:moveTo>
                    <a:pt x="153543" y="253873"/>
                  </a:moveTo>
                  <a:lnTo>
                    <a:pt x="123825" y="253873"/>
                  </a:lnTo>
                  <a:lnTo>
                    <a:pt x="123825" y="294894"/>
                  </a:lnTo>
                  <a:lnTo>
                    <a:pt x="153543" y="294894"/>
                  </a:lnTo>
                  <a:lnTo>
                    <a:pt x="153543" y="253873"/>
                  </a:lnTo>
                  <a:close/>
                </a:path>
                <a:path w="277494" h="589914">
                  <a:moveTo>
                    <a:pt x="203073" y="253873"/>
                  </a:moveTo>
                  <a:lnTo>
                    <a:pt x="173355" y="253873"/>
                  </a:lnTo>
                  <a:lnTo>
                    <a:pt x="178308" y="262128"/>
                  </a:lnTo>
                  <a:lnTo>
                    <a:pt x="178308" y="294894"/>
                  </a:lnTo>
                  <a:lnTo>
                    <a:pt x="203073" y="294894"/>
                  </a:lnTo>
                  <a:lnTo>
                    <a:pt x="203073" y="253873"/>
                  </a:lnTo>
                  <a:close/>
                </a:path>
                <a:path w="277494" h="589914">
                  <a:moveTo>
                    <a:pt x="277368" y="253873"/>
                  </a:moveTo>
                  <a:lnTo>
                    <a:pt x="222884" y="253873"/>
                  </a:lnTo>
                  <a:lnTo>
                    <a:pt x="227837" y="262128"/>
                  </a:lnTo>
                  <a:lnTo>
                    <a:pt x="227837" y="294894"/>
                  </a:lnTo>
                  <a:lnTo>
                    <a:pt x="277368" y="294894"/>
                  </a:lnTo>
                  <a:lnTo>
                    <a:pt x="277368" y="253873"/>
                  </a:lnTo>
                  <a:close/>
                </a:path>
                <a:path w="277494" h="589914">
                  <a:moveTo>
                    <a:pt x="99059" y="171958"/>
                  </a:moveTo>
                  <a:lnTo>
                    <a:pt x="74295" y="171958"/>
                  </a:lnTo>
                  <a:lnTo>
                    <a:pt x="74295" y="212979"/>
                  </a:lnTo>
                  <a:lnTo>
                    <a:pt x="104012" y="212979"/>
                  </a:lnTo>
                  <a:lnTo>
                    <a:pt x="99059" y="204724"/>
                  </a:lnTo>
                  <a:lnTo>
                    <a:pt x="99059" y="171958"/>
                  </a:lnTo>
                  <a:close/>
                </a:path>
                <a:path w="277494" h="589914">
                  <a:moveTo>
                    <a:pt x="153543" y="171958"/>
                  </a:moveTo>
                  <a:lnTo>
                    <a:pt x="123825" y="171958"/>
                  </a:lnTo>
                  <a:lnTo>
                    <a:pt x="123825" y="212979"/>
                  </a:lnTo>
                  <a:lnTo>
                    <a:pt x="153543" y="212979"/>
                  </a:lnTo>
                  <a:lnTo>
                    <a:pt x="153543" y="171958"/>
                  </a:lnTo>
                  <a:close/>
                </a:path>
                <a:path w="277494" h="589914">
                  <a:moveTo>
                    <a:pt x="203073" y="171958"/>
                  </a:moveTo>
                  <a:lnTo>
                    <a:pt x="178308" y="171958"/>
                  </a:lnTo>
                  <a:lnTo>
                    <a:pt x="178308" y="204724"/>
                  </a:lnTo>
                  <a:lnTo>
                    <a:pt x="173355" y="212979"/>
                  </a:lnTo>
                  <a:lnTo>
                    <a:pt x="203073" y="212979"/>
                  </a:lnTo>
                  <a:lnTo>
                    <a:pt x="203073" y="171958"/>
                  </a:lnTo>
                  <a:close/>
                </a:path>
                <a:path w="277494" h="589914">
                  <a:moveTo>
                    <a:pt x="277368" y="171958"/>
                  </a:moveTo>
                  <a:lnTo>
                    <a:pt x="227837" y="171958"/>
                  </a:lnTo>
                  <a:lnTo>
                    <a:pt x="227837" y="204724"/>
                  </a:lnTo>
                  <a:lnTo>
                    <a:pt x="222884" y="212979"/>
                  </a:lnTo>
                  <a:lnTo>
                    <a:pt x="277368" y="212979"/>
                  </a:lnTo>
                  <a:lnTo>
                    <a:pt x="277368" y="171958"/>
                  </a:lnTo>
                  <a:close/>
                </a:path>
                <a:path w="277494" h="589914">
                  <a:moveTo>
                    <a:pt x="99059" y="90043"/>
                  </a:moveTo>
                  <a:lnTo>
                    <a:pt x="74295" y="90043"/>
                  </a:lnTo>
                  <a:lnTo>
                    <a:pt x="74295" y="131064"/>
                  </a:lnTo>
                  <a:lnTo>
                    <a:pt x="104012" y="131064"/>
                  </a:lnTo>
                  <a:lnTo>
                    <a:pt x="99059" y="122809"/>
                  </a:lnTo>
                  <a:lnTo>
                    <a:pt x="99059" y="90043"/>
                  </a:lnTo>
                  <a:close/>
                </a:path>
                <a:path w="277494" h="589914">
                  <a:moveTo>
                    <a:pt x="153543" y="90043"/>
                  </a:moveTo>
                  <a:lnTo>
                    <a:pt x="123825" y="90043"/>
                  </a:lnTo>
                  <a:lnTo>
                    <a:pt x="123825" y="131064"/>
                  </a:lnTo>
                  <a:lnTo>
                    <a:pt x="153543" y="131064"/>
                  </a:lnTo>
                  <a:lnTo>
                    <a:pt x="153543" y="90043"/>
                  </a:lnTo>
                  <a:close/>
                </a:path>
                <a:path w="277494" h="589914">
                  <a:moveTo>
                    <a:pt x="203073" y="90043"/>
                  </a:moveTo>
                  <a:lnTo>
                    <a:pt x="178308" y="90043"/>
                  </a:lnTo>
                  <a:lnTo>
                    <a:pt x="178308" y="122809"/>
                  </a:lnTo>
                  <a:lnTo>
                    <a:pt x="173355" y="131064"/>
                  </a:lnTo>
                  <a:lnTo>
                    <a:pt x="203073" y="131064"/>
                  </a:lnTo>
                  <a:lnTo>
                    <a:pt x="203073" y="90043"/>
                  </a:lnTo>
                  <a:close/>
                </a:path>
                <a:path w="277494" h="589914">
                  <a:moveTo>
                    <a:pt x="277368" y="90043"/>
                  </a:moveTo>
                  <a:lnTo>
                    <a:pt x="227837" y="90043"/>
                  </a:lnTo>
                  <a:lnTo>
                    <a:pt x="227837" y="122809"/>
                  </a:lnTo>
                  <a:lnTo>
                    <a:pt x="222884" y="131064"/>
                  </a:lnTo>
                  <a:lnTo>
                    <a:pt x="277368" y="131064"/>
                  </a:lnTo>
                  <a:lnTo>
                    <a:pt x="277368" y="90043"/>
                  </a:lnTo>
                  <a:close/>
                </a:path>
              </a:pathLst>
            </a:custGeom>
            <a:solidFill>
              <a:srgbClr val="7EC1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23"/>
            <p:cNvSpPr/>
            <p:nvPr/>
          </p:nvSpPr>
          <p:spPr>
            <a:xfrm>
              <a:off x="737616" y="5012435"/>
              <a:ext cx="277495" cy="589915"/>
            </a:xfrm>
            <a:custGeom>
              <a:avLst/>
              <a:gdLst/>
              <a:ahLst/>
              <a:cxnLst/>
              <a:rect l="l" t="t" r="r" b="b"/>
              <a:pathLst>
                <a:path w="277494" h="589914">
                  <a:moveTo>
                    <a:pt x="267462" y="0"/>
                  </a:moveTo>
                  <a:lnTo>
                    <a:pt x="9906" y="0"/>
                  </a:lnTo>
                  <a:lnTo>
                    <a:pt x="6268" y="1525"/>
                  </a:lnTo>
                  <a:lnTo>
                    <a:pt x="3095" y="6111"/>
                  </a:lnTo>
                  <a:lnTo>
                    <a:pt x="851" y="13769"/>
                  </a:lnTo>
                  <a:lnTo>
                    <a:pt x="0" y="24511"/>
                  </a:lnTo>
                  <a:lnTo>
                    <a:pt x="0" y="581596"/>
                  </a:lnTo>
                  <a:lnTo>
                    <a:pt x="4953" y="589788"/>
                  </a:lnTo>
                  <a:lnTo>
                    <a:pt x="272415" y="589788"/>
                  </a:lnTo>
                  <a:lnTo>
                    <a:pt x="277368" y="581596"/>
                  </a:lnTo>
                  <a:lnTo>
                    <a:pt x="277368" y="548766"/>
                  </a:lnTo>
                  <a:lnTo>
                    <a:pt x="99059" y="548766"/>
                  </a:lnTo>
                  <a:lnTo>
                    <a:pt x="99059" y="466851"/>
                  </a:lnTo>
                  <a:lnTo>
                    <a:pt x="54482" y="466851"/>
                  </a:lnTo>
                  <a:lnTo>
                    <a:pt x="49529" y="458723"/>
                  </a:lnTo>
                  <a:lnTo>
                    <a:pt x="49529" y="425957"/>
                  </a:lnTo>
                  <a:lnTo>
                    <a:pt x="277368" y="425957"/>
                  </a:lnTo>
                  <a:lnTo>
                    <a:pt x="277368" y="384936"/>
                  </a:lnTo>
                  <a:lnTo>
                    <a:pt x="54482" y="384936"/>
                  </a:lnTo>
                  <a:lnTo>
                    <a:pt x="49529" y="376808"/>
                  </a:lnTo>
                  <a:lnTo>
                    <a:pt x="49529" y="344042"/>
                  </a:lnTo>
                  <a:lnTo>
                    <a:pt x="54482" y="335788"/>
                  </a:lnTo>
                  <a:lnTo>
                    <a:pt x="277368" y="335788"/>
                  </a:lnTo>
                  <a:lnTo>
                    <a:pt x="277368" y="294894"/>
                  </a:lnTo>
                  <a:lnTo>
                    <a:pt x="49529" y="294894"/>
                  </a:lnTo>
                  <a:lnTo>
                    <a:pt x="49529" y="262127"/>
                  </a:lnTo>
                  <a:lnTo>
                    <a:pt x="54482" y="253872"/>
                  </a:lnTo>
                  <a:lnTo>
                    <a:pt x="277368" y="253872"/>
                  </a:lnTo>
                  <a:lnTo>
                    <a:pt x="277368" y="212978"/>
                  </a:lnTo>
                  <a:lnTo>
                    <a:pt x="54482" y="212978"/>
                  </a:lnTo>
                  <a:lnTo>
                    <a:pt x="49529" y="204724"/>
                  </a:lnTo>
                  <a:lnTo>
                    <a:pt x="49529" y="171957"/>
                  </a:lnTo>
                  <a:lnTo>
                    <a:pt x="277368" y="171957"/>
                  </a:lnTo>
                  <a:lnTo>
                    <a:pt x="277368" y="131063"/>
                  </a:lnTo>
                  <a:lnTo>
                    <a:pt x="54482" y="131063"/>
                  </a:lnTo>
                  <a:lnTo>
                    <a:pt x="49529" y="122808"/>
                  </a:lnTo>
                  <a:lnTo>
                    <a:pt x="49529" y="90043"/>
                  </a:lnTo>
                  <a:lnTo>
                    <a:pt x="277368" y="90043"/>
                  </a:lnTo>
                  <a:lnTo>
                    <a:pt x="277368" y="24511"/>
                  </a:lnTo>
                  <a:lnTo>
                    <a:pt x="276516" y="13769"/>
                  </a:lnTo>
                  <a:lnTo>
                    <a:pt x="274272" y="6111"/>
                  </a:lnTo>
                  <a:lnTo>
                    <a:pt x="271099" y="1525"/>
                  </a:lnTo>
                  <a:lnTo>
                    <a:pt x="267462" y="0"/>
                  </a:lnTo>
                  <a:close/>
                </a:path>
                <a:path w="277494" h="589914">
                  <a:moveTo>
                    <a:pt x="277368" y="425957"/>
                  </a:moveTo>
                  <a:lnTo>
                    <a:pt x="227837" y="425957"/>
                  </a:lnTo>
                  <a:lnTo>
                    <a:pt x="227837" y="458723"/>
                  </a:lnTo>
                  <a:lnTo>
                    <a:pt x="222884" y="466851"/>
                  </a:lnTo>
                  <a:lnTo>
                    <a:pt x="178308" y="466851"/>
                  </a:lnTo>
                  <a:lnTo>
                    <a:pt x="178308" y="548766"/>
                  </a:lnTo>
                  <a:lnTo>
                    <a:pt x="277368" y="548766"/>
                  </a:lnTo>
                  <a:lnTo>
                    <a:pt x="277368" y="425957"/>
                  </a:lnTo>
                  <a:close/>
                </a:path>
                <a:path w="277494" h="589914">
                  <a:moveTo>
                    <a:pt x="203072" y="425957"/>
                  </a:moveTo>
                  <a:lnTo>
                    <a:pt x="74295" y="425957"/>
                  </a:lnTo>
                  <a:lnTo>
                    <a:pt x="74295" y="466851"/>
                  </a:lnTo>
                  <a:lnTo>
                    <a:pt x="203072" y="466851"/>
                  </a:lnTo>
                  <a:lnTo>
                    <a:pt x="203072" y="425957"/>
                  </a:lnTo>
                  <a:close/>
                </a:path>
                <a:path w="277494" h="589914">
                  <a:moveTo>
                    <a:pt x="104012" y="335788"/>
                  </a:moveTo>
                  <a:lnTo>
                    <a:pt x="74295" y="335788"/>
                  </a:lnTo>
                  <a:lnTo>
                    <a:pt x="74295" y="384936"/>
                  </a:lnTo>
                  <a:lnTo>
                    <a:pt x="104012" y="384936"/>
                  </a:lnTo>
                  <a:lnTo>
                    <a:pt x="99059" y="376808"/>
                  </a:lnTo>
                  <a:lnTo>
                    <a:pt x="99059" y="344042"/>
                  </a:lnTo>
                  <a:lnTo>
                    <a:pt x="104012" y="335788"/>
                  </a:lnTo>
                  <a:close/>
                </a:path>
                <a:path w="277494" h="589914">
                  <a:moveTo>
                    <a:pt x="153543" y="335788"/>
                  </a:moveTo>
                  <a:lnTo>
                    <a:pt x="123825" y="335788"/>
                  </a:lnTo>
                  <a:lnTo>
                    <a:pt x="123825" y="384936"/>
                  </a:lnTo>
                  <a:lnTo>
                    <a:pt x="153543" y="384936"/>
                  </a:lnTo>
                  <a:lnTo>
                    <a:pt x="153543" y="335788"/>
                  </a:lnTo>
                  <a:close/>
                </a:path>
                <a:path w="277494" h="589914">
                  <a:moveTo>
                    <a:pt x="203072" y="335788"/>
                  </a:moveTo>
                  <a:lnTo>
                    <a:pt x="173355" y="335788"/>
                  </a:lnTo>
                  <a:lnTo>
                    <a:pt x="178308" y="344042"/>
                  </a:lnTo>
                  <a:lnTo>
                    <a:pt x="178308" y="376808"/>
                  </a:lnTo>
                  <a:lnTo>
                    <a:pt x="173355" y="384936"/>
                  </a:lnTo>
                  <a:lnTo>
                    <a:pt x="203072" y="384936"/>
                  </a:lnTo>
                  <a:lnTo>
                    <a:pt x="203072" y="335788"/>
                  </a:lnTo>
                  <a:close/>
                </a:path>
                <a:path w="277494" h="589914">
                  <a:moveTo>
                    <a:pt x="277368" y="335788"/>
                  </a:moveTo>
                  <a:lnTo>
                    <a:pt x="222884" y="335788"/>
                  </a:lnTo>
                  <a:lnTo>
                    <a:pt x="227837" y="344042"/>
                  </a:lnTo>
                  <a:lnTo>
                    <a:pt x="227837" y="376808"/>
                  </a:lnTo>
                  <a:lnTo>
                    <a:pt x="222884" y="384936"/>
                  </a:lnTo>
                  <a:lnTo>
                    <a:pt x="277368" y="384936"/>
                  </a:lnTo>
                  <a:lnTo>
                    <a:pt x="277368" y="335788"/>
                  </a:lnTo>
                  <a:close/>
                </a:path>
                <a:path w="277494" h="589914">
                  <a:moveTo>
                    <a:pt x="104012" y="253872"/>
                  </a:moveTo>
                  <a:lnTo>
                    <a:pt x="74295" y="253872"/>
                  </a:lnTo>
                  <a:lnTo>
                    <a:pt x="74295" y="294894"/>
                  </a:lnTo>
                  <a:lnTo>
                    <a:pt x="99059" y="294894"/>
                  </a:lnTo>
                  <a:lnTo>
                    <a:pt x="99059" y="262127"/>
                  </a:lnTo>
                  <a:lnTo>
                    <a:pt x="104012" y="253872"/>
                  </a:lnTo>
                  <a:close/>
                </a:path>
                <a:path w="277494" h="589914">
                  <a:moveTo>
                    <a:pt x="153543" y="253872"/>
                  </a:moveTo>
                  <a:lnTo>
                    <a:pt x="123825" y="253872"/>
                  </a:lnTo>
                  <a:lnTo>
                    <a:pt x="123825" y="294894"/>
                  </a:lnTo>
                  <a:lnTo>
                    <a:pt x="153543" y="294894"/>
                  </a:lnTo>
                  <a:lnTo>
                    <a:pt x="153543" y="253872"/>
                  </a:lnTo>
                  <a:close/>
                </a:path>
                <a:path w="277494" h="589914">
                  <a:moveTo>
                    <a:pt x="203072" y="253872"/>
                  </a:moveTo>
                  <a:lnTo>
                    <a:pt x="173355" y="253872"/>
                  </a:lnTo>
                  <a:lnTo>
                    <a:pt x="178308" y="262127"/>
                  </a:lnTo>
                  <a:lnTo>
                    <a:pt x="178308" y="294894"/>
                  </a:lnTo>
                  <a:lnTo>
                    <a:pt x="203072" y="294894"/>
                  </a:lnTo>
                  <a:lnTo>
                    <a:pt x="203072" y="253872"/>
                  </a:lnTo>
                  <a:close/>
                </a:path>
                <a:path w="277494" h="589914">
                  <a:moveTo>
                    <a:pt x="277368" y="253872"/>
                  </a:moveTo>
                  <a:lnTo>
                    <a:pt x="222884" y="253872"/>
                  </a:lnTo>
                  <a:lnTo>
                    <a:pt x="227837" y="262127"/>
                  </a:lnTo>
                  <a:lnTo>
                    <a:pt x="227837" y="294894"/>
                  </a:lnTo>
                  <a:lnTo>
                    <a:pt x="277368" y="294894"/>
                  </a:lnTo>
                  <a:lnTo>
                    <a:pt x="277368" y="253872"/>
                  </a:lnTo>
                  <a:close/>
                </a:path>
                <a:path w="277494" h="589914">
                  <a:moveTo>
                    <a:pt x="99059" y="171957"/>
                  </a:moveTo>
                  <a:lnTo>
                    <a:pt x="74295" y="171957"/>
                  </a:lnTo>
                  <a:lnTo>
                    <a:pt x="74295" y="212978"/>
                  </a:lnTo>
                  <a:lnTo>
                    <a:pt x="104012" y="212978"/>
                  </a:lnTo>
                  <a:lnTo>
                    <a:pt x="99059" y="204724"/>
                  </a:lnTo>
                  <a:lnTo>
                    <a:pt x="99059" y="171957"/>
                  </a:lnTo>
                  <a:close/>
                </a:path>
                <a:path w="277494" h="589914">
                  <a:moveTo>
                    <a:pt x="153543" y="171957"/>
                  </a:moveTo>
                  <a:lnTo>
                    <a:pt x="123825" y="171957"/>
                  </a:lnTo>
                  <a:lnTo>
                    <a:pt x="123825" y="212978"/>
                  </a:lnTo>
                  <a:lnTo>
                    <a:pt x="153543" y="212978"/>
                  </a:lnTo>
                  <a:lnTo>
                    <a:pt x="153543" y="171957"/>
                  </a:lnTo>
                  <a:close/>
                </a:path>
                <a:path w="277494" h="589914">
                  <a:moveTo>
                    <a:pt x="203072" y="171957"/>
                  </a:moveTo>
                  <a:lnTo>
                    <a:pt x="178308" y="171957"/>
                  </a:lnTo>
                  <a:lnTo>
                    <a:pt x="178308" y="204724"/>
                  </a:lnTo>
                  <a:lnTo>
                    <a:pt x="173355" y="212978"/>
                  </a:lnTo>
                  <a:lnTo>
                    <a:pt x="203072" y="212978"/>
                  </a:lnTo>
                  <a:lnTo>
                    <a:pt x="203072" y="171957"/>
                  </a:lnTo>
                  <a:close/>
                </a:path>
                <a:path w="277494" h="589914">
                  <a:moveTo>
                    <a:pt x="277368" y="171957"/>
                  </a:moveTo>
                  <a:lnTo>
                    <a:pt x="227837" y="171957"/>
                  </a:lnTo>
                  <a:lnTo>
                    <a:pt x="227837" y="204724"/>
                  </a:lnTo>
                  <a:lnTo>
                    <a:pt x="222884" y="212978"/>
                  </a:lnTo>
                  <a:lnTo>
                    <a:pt x="277368" y="212978"/>
                  </a:lnTo>
                  <a:lnTo>
                    <a:pt x="277368" y="171957"/>
                  </a:lnTo>
                  <a:close/>
                </a:path>
                <a:path w="277494" h="589914">
                  <a:moveTo>
                    <a:pt x="99059" y="90043"/>
                  </a:moveTo>
                  <a:lnTo>
                    <a:pt x="74295" y="90043"/>
                  </a:lnTo>
                  <a:lnTo>
                    <a:pt x="74295" y="131063"/>
                  </a:lnTo>
                  <a:lnTo>
                    <a:pt x="104012" y="131063"/>
                  </a:lnTo>
                  <a:lnTo>
                    <a:pt x="99059" y="122808"/>
                  </a:lnTo>
                  <a:lnTo>
                    <a:pt x="99059" y="90043"/>
                  </a:lnTo>
                  <a:close/>
                </a:path>
                <a:path w="277494" h="589914">
                  <a:moveTo>
                    <a:pt x="153543" y="90043"/>
                  </a:moveTo>
                  <a:lnTo>
                    <a:pt x="123825" y="90043"/>
                  </a:lnTo>
                  <a:lnTo>
                    <a:pt x="123825" y="131063"/>
                  </a:lnTo>
                  <a:lnTo>
                    <a:pt x="153543" y="131063"/>
                  </a:lnTo>
                  <a:lnTo>
                    <a:pt x="153543" y="90043"/>
                  </a:lnTo>
                  <a:close/>
                </a:path>
                <a:path w="277494" h="589914">
                  <a:moveTo>
                    <a:pt x="203072" y="90043"/>
                  </a:moveTo>
                  <a:lnTo>
                    <a:pt x="178308" y="90043"/>
                  </a:lnTo>
                  <a:lnTo>
                    <a:pt x="178308" y="122808"/>
                  </a:lnTo>
                  <a:lnTo>
                    <a:pt x="173355" y="131063"/>
                  </a:lnTo>
                  <a:lnTo>
                    <a:pt x="203072" y="131063"/>
                  </a:lnTo>
                  <a:lnTo>
                    <a:pt x="203072" y="90043"/>
                  </a:lnTo>
                  <a:close/>
                </a:path>
                <a:path w="277494" h="589914">
                  <a:moveTo>
                    <a:pt x="277368" y="90043"/>
                  </a:moveTo>
                  <a:lnTo>
                    <a:pt x="227837" y="90043"/>
                  </a:lnTo>
                  <a:lnTo>
                    <a:pt x="227837" y="122808"/>
                  </a:lnTo>
                  <a:lnTo>
                    <a:pt x="222884" y="131063"/>
                  </a:lnTo>
                  <a:lnTo>
                    <a:pt x="277368" y="131063"/>
                  </a:lnTo>
                  <a:lnTo>
                    <a:pt x="277368" y="90043"/>
                  </a:lnTo>
                  <a:close/>
                </a:path>
              </a:pathLst>
            </a:custGeom>
            <a:solidFill>
              <a:srgbClr val="75B6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24"/>
            <p:cNvSpPr/>
            <p:nvPr/>
          </p:nvSpPr>
          <p:spPr>
            <a:xfrm>
              <a:off x="932688" y="5222747"/>
              <a:ext cx="276225" cy="589915"/>
            </a:xfrm>
            <a:custGeom>
              <a:avLst/>
              <a:gdLst/>
              <a:ahLst/>
              <a:cxnLst/>
              <a:rect l="l" t="t" r="r" b="b"/>
              <a:pathLst>
                <a:path w="276225" h="589914">
                  <a:moveTo>
                    <a:pt x="265988" y="0"/>
                  </a:moveTo>
                  <a:lnTo>
                    <a:pt x="9855" y="0"/>
                  </a:lnTo>
                  <a:lnTo>
                    <a:pt x="6236" y="1525"/>
                  </a:lnTo>
                  <a:lnTo>
                    <a:pt x="3079" y="6111"/>
                  </a:lnTo>
                  <a:lnTo>
                    <a:pt x="846" y="13769"/>
                  </a:lnTo>
                  <a:lnTo>
                    <a:pt x="0" y="24510"/>
                  </a:lnTo>
                  <a:lnTo>
                    <a:pt x="0" y="581596"/>
                  </a:lnTo>
                  <a:lnTo>
                    <a:pt x="4927" y="589788"/>
                  </a:lnTo>
                  <a:lnTo>
                    <a:pt x="270916" y="589788"/>
                  </a:lnTo>
                  <a:lnTo>
                    <a:pt x="275844" y="581596"/>
                  </a:lnTo>
                  <a:lnTo>
                    <a:pt x="275844" y="548830"/>
                  </a:lnTo>
                  <a:lnTo>
                    <a:pt x="98513" y="548830"/>
                  </a:lnTo>
                  <a:lnTo>
                    <a:pt x="98513" y="466915"/>
                  </a:lnTo>
                  <a:lnTo>
                    <a:pt x="54178" y="466915"/>
                  </a:lnTo>
                  <a:lnTo>
                    <a:pt x="49263" y="458723"/>
                  </a:lnTo>
                  <a:lnTo>
                    <a:pt x="49263" y="425957"/>
                  </a:lnTo>
                  <a:lnTo>
                    <a:pt x="275844" y="425957"/>
                  </a:lnTo>
                  <a:lnTo>
                    <a:pt x="275844" y="385000"/>
                  </a:lnTo>
                  <a:lnTo>
                    <a:pt x="54178" y="385000"/>
                  </a:lnTo>
                  <a:lnTo>
                    <a:pt x="49263" y="376808"/>
                  </a:lnTo>
                  <a:lnTo>
                    <a:pt x="49263" y="344042"/>
                  </a:lnTo>
                  <a:lnTo>
                    <a:pt x="54178" y="335914"/>
                  </a:lnTo>
                  <a:lnTo>
                    <a:pt x="275844" y="335914"/>
                  </a:lnTo>
                  <a:lnTo>
                    <a:pt x="275844" y="294893"/>
                  </a:lnTo>
                  <a:lnTo>
                    <a:pt x="49263" y="294893"/>
                  </a:lnTo>
                  <a:lnTo>
                    <a:pt x="49263" y="262127"/>
                  </a:lnTo>
                  <a:lnTo>
                    <a:pt x="54178" y="253872"/>
                  </a:lnTo>
                  <a:lnTo>
                    <a:pt x="275844" y="253872"/>
                  </a:lnTo>
                  <a:lnTo>
                    <a:pt x="275844" y="212978"/>
                  </a:lnTo>
                  <a:lnTo>
                    <a:pt x="54178" y="212978"/>
                  </a:lnTo>
                  <a:lnTo>
                    <a:pt x="49263" y="204723"/>
                  </a:lnTo>
                  <a:lnTo>
                    <a:pt x="49263" y="172084"/>
                  </a:lnTo>
                  <a:lnTo>
                    <a:pt x="275844" y="172084"/>
                  </a:lnTo>
                  <a:lnTo>
                    <a:pt x="275844" y="131063"/>
                  </a:lnTo>
                  <a:lnTo>
                    <a:pt x="54178" y="131063"/>
                  </a:lnTo>
                  <a:lnTo>
                    <a:pt x="49263" y="122808"/>
                  </a:lnTo>
                  <a:lnTo>
                    <a:pt x="49263" y="90042"/>
                  </a:lnTo>
                  <a:lnTo>
                    <a:pt x="275844" y="90042"/>
                  </a:lnTo>
                  <a:lnTo>
                    <a:pt x="275844" y="24510"/>
                  </a:lnTo>
                  <a:lnTo>
                    <a:pt x="274997" y="13769"/>
                  </a:lnTo>
                  <a:lnTo>
                    <a:pt x="272764" y="6111"/>
                  </a:lnTo>
                  <a:lnTo>
                    <a:pt x="269607" y="1525"/>
                  </a:lnTo>
                  <a:lnTo>
                    <a:pt x="265988" y="0"/>
                  </a:lnTo>
                  <a:close/>
                </a:path>
                <a:path w="276225" h="589914">
                  <a:moveTo>
                    <a:pt x="275844" y="425957"/>
                  </a:moveTo>
                  <a:lnTo>
                    <a:pt x="226580" y="425957"/>
                  </a:lnTo>
                  <a:lnTo>
                    <a:pt x="226580" y="458723"/>
                  </a:lnTo>
                  <a:lnTo>
                    <a:pt x="221665" y="466915"/>
                  </a:lnTo>
                  <a:lnTo>
                    <a:pt x="177330" y="466915"/>
                  </a:lnTo>
                  <a:lnTo>
                    <a:pt x="177330" y="548830"/>
                  </a:lnTo>
                  <a:lnTo>
                    <a:pt x="275844" y="548830"/>
                  </a:lnTo>
                  <a:lnTo>
                    <a:pt x="275844" y="425957"/>
                  </a:lnTo>
                  <a:close/>
                </a:path>
                <a:path w="276225" h="589914">
                  <a:moveTo>
                    <a:pt x="201955" y="425957"/>
                  </a:moveTo>
                  <a:lnTo>
                    <a:pt x="73888" y="425957"/>
                  </a:lnTo>
                  <a:lnTo>
                    <a:pt x="73888" y="466915"/>
                  </a:lnTo>
                  <a:lnTo>
                    <a:pt x="201955" y="466915"/>
                  </a:lnTo>
                  <a:lnTo>
                    <a:pt x="201955" y="425957"/>
                  </a:lnTo>
                  <a:close/>
                </a:path>
                <a:path w="276225" h="589914">
                  <a:moveTo>
                    <a:pt x="103441" y="335914"/>
                  </a:moveTo>
                  <a:lnTo>
                    <a:pt x="73888" y="335914"/>
                  </a:lnTo>
                  <a:lnTo>
                    <a:pt x="73888" y="385000"/>
                  </a:lnTo>
                  <a:lnTo>
                    <a:pt x="103441" y="385000"/>
                  </a:lnTo>
                  <a:lnTo>
                    <a:pt x="98513" y="376808"/>
                  </a:lnTo>
                  <a:lnTo>
                    <a:pt x="98513" y="344042"/>
                  </a:lnTo>
                  <a:lnTo>
                    <a:pt x="103441" y="335914"/>
                  </a:lnTo>
                  <a:close/>
                </a:path>
                <a:path w="276225" h="589914">
                  <a:moveTo>
                    <a:pt x="152704" y="335914"/>
                  </a:moveTo>
                  <a:lnTo>
                    <a:pt x="123139" y="335914"/>
                  </a:lnTo>
                  <a:lnTo>
                    <a:pt x="123139" y="385000"/>
                  </a:lnTo>
                  <a:lnTo>
                    <a:pt x="152704" y="385000"/>
                  </a:lnTo>
                  <a:lnTo>
                    <a:pt x="152704" y="335914"/>
                  </a:lnTo>
                  <a:close/>
                </a:path>
                <a:path w="276225" h="589914">
                  <a:moveTo>
                    <a:pt x="201955" y="335914"/>
                  </a:moveTo>
                  <a:lnTo>
                    <a:pt x="172402" y="335914"/>
                  </a:lnTo>
                  <a:lnTo>
                    <a:pt x="177330" y="344042"/>
                  </a:lnTo>
                  <a:lnTo>
                    <a:pt x="177330" y="376808"/>
                  </a:lnTo>
                  <a:lnTo>
                    <a:pt x="172402" y="385000"/>
                  </a:lnTo>
                  <a:lnTo>
                    <a:pt x="201955" y="385000"/>
                  </a:lnTo>
                  <a:lnTo>
                    <a:pt x="201955" y="335914"/>
                  </a:lnTo>
                  <a:close/>
                </a:path>
                <a:path w="276225" h="589914">
                  <a:moveTo>
                    <a:pt x="275844" y="335914"/>
                  </a:moveTo>
                  <a:lnTo>
                    <a:pt x="221665" y="335914"/>
                  </a:lnTo>
                  <a:lnTo>
                    <a:pt x="226580" y="344042"/>
                  </a:lnTo>
                  <a:lnTo>
                    <a:pt x="226580" y="376808"/>
                  </a:lnTo>
                  <a:lnTo>
                    <a:pt x="221665" y="385000"/>
                  </a:lnTo>
                  <a:lnTo>
                    <a:pt x="275844" y="385000"/>
                  </a:lnTo>
                  <a:lnTo>
                    <a:pt x="275844" y="335914"/>
                  </a:lnTo>
                  <a:close/>
                </a:path>
                <a:path w="276225" h="589914">
                  <a:moveTo>
                    <a:pt x="103441" y="253872"/>
                  </a:moveTo>
                  <a:lnTo>
                    <a:pt x="73888" y="253872"/>
                  </a:lnTo>
                  <a:lnTo>
                    <a:pt x="73888" y="294893"/>
                  </a:lnTo>
                  <a:lnTo>
                    <a:pt x="98513" y="294893"/>
                  </a:lnTo>
                  <a:lnTo>
                    <a:pt x="98513" y="262127"/>
                  </a:lnTo>
                  <a:lnTo>
                    <a:pt x="103441" y="253872"/>
                  </a:lnTo>
                  <a:close/>
                </a:path>
                <a:path w="276225" h="589914">
                  <a:moveTo>
                    <a:pt x="152704" y="253872"/>
                  </a:moveTo>
                  <a:lnTo>
                    <a:pt x="123139" y="253872"/>
                  </a:lnTo>
                  <a:lnTo>
                    <a:pt x="123139" y="294893"/>
                  </a:lnTo>
                  <a:lnTo>
                    <a:pt x="152704" y="294893"/>
                  </a:lnTo>
                  <a:lnTo>
                    <a:pt x="152704" y="253872"/>
                  </a:lnTo>
                  <a:close/>
                </a:path>
                <a:path w="276225" h="589914">
                  <a:moveTo>
                    <a:pt x="201955" y="253872"/>
                  </a:moveTo>
                  <a:lnTo>
                    <a:pt x="172402" y="253872"/>
                  </a:lnTo>
                  <a:lnTo>
                    <a:pt x="177330" y="262127"/>
                  </a:lnTo>
                  <a:lnTo>
                    <a:pt x="177330" y="294893"/>
                  </a:lnTo>
                  <a:lnTo>
                    <a:pt x="201955" y="294893"/>
                  </a:lnTo>
                  <a:lnTo>
                    <a:pt x="201955" y="253872"/>
                  </a:lnTo>
                  <a:close/>
                </a:path>
                <a:path w="276225" h="589914">
                  <a:moveTo>
                    <a:pt x="275844" y="253872"/>
                  </a:moveTo>
                  <a:lnTo>
                    <a:pt x="221665" y="253872"/>
                  </a:lnTo>
                  <a:lnTo>
                    <a:pt x="226580" y="262127"/>
                  </a:lnTo>
                  <a:lnTo>
                    <a:pt x="226580" y="294893"/>
                  </a:lnTo>
                  <a:lnTo>
                    <a:pt x="275844" y="294893"/>
                  </a:lnTo>
                  <a:lnTo>
                    <a:pt x="275844" y="253872"/>
                  </a:lnTo>
                  <a:close/>
                </a:path>
                <a:path w="276225" h="589914">
                  <a:moveTo>
                    <a:pt x="98513" y="172084"/>
                  </a:moveTo>
                  <a:lnTo>
                    <a:pt x="73888" y="172084"/>
                  </a:lnTo>
                  <a:lnTo>
                    <a:pt x="73888" y="212978"/>
                  </a:lnTo>
                  <a:lnTo>
                    <a:pt x="103441" y="212978"/>
                  </a:lnTo>
                  <a:lnTo>
                    <a:pt x="98513" y="204723"/>
                  </a:lnTo>
                  <a:lnTo>
                    <a:pt x="98513" y="172084"/>
                  </a:lnTo>
                  <a:close/>
                </a:path>
                <a:path w="276225" h="589914">
                  <a:moveTo>
                    <a:pt x="152704" y="172084"/>
                  </a:moveTo>
                  <a:lnTo>
                    <a:pt x="123139" y="172084"/>
                  </a:lnTo>
                  <a:lnTo>
                    <a:pt x="123139" y="212978"/>
                  </a:lnTo>
                  <a:lnTo>
                    <a:pt x="152704" y="212978"/>
                  </a:lnTo>
                  <a:lnTo>
                    <a:pt x="152704" y="172084"/>
                  </a:lnTo>
                  <a:close/>
                </a:path>
                <a:path w="276225" h="589914">
                  <a:moveTo>
                    <a:pt x="201955" y="172084"/>
                  </a:moveTo>
                  <a:lnTo>
                    <a:pt x="177330" y="172084"/>
                  </a:lnTo>
                  <a:lnTo>
                    <a:pt x="177330" y="204723"/>
                  </a:lnTo>
                  <a:lnTo>
                    <a:pt x="172402" y="212978"/>
                  </a:lnTo>
                  <a:lnTo>
                    <a:pt x="201955" y="212978"/>
                  </a:lnTo>
                  <a:lnTo>
                    <a:pt x="201955" y="172084"/>
                  </a:lnTo>
                  <a:close/>
                </a:path>
                <a:path w="276225" h="589914">
                  <a:moveTo>
                    <a:pt x="275844" y="172084"/>
                  </a:moveTo>
                  <a:lnTo>
                    <a:pt x="226580" y="172084"/>
                  </a:lnTo>
                  <a:lnTo>
                    <a:pt x="226580" y="204723"/>
                  </a:lnTo>
                  <a:lnTo>
                    <a:pt x="221665" y="212978"/>
                  </a:lnTo>
                  <a:lnTo>
                    <a:pt x="275844" y="212978"/>
                  </a:lnTo>
                  <a:lnTo>
                    <a:pt x="275844" y="172084"/>
                  </a:lnTo>
                  <a:close/>
                </a:path>
                <a:path w="276225" h="589914">
                  <a:moveTo>
                    <a:pt x="98513" y="90042"/>
                  </a:moveTo>
                  <a:lnTo>
                    <a:pt x="73888" y="90042"/>
                  </a:lnTo>
                  <a:lnTo>
                    <a:pt x="73888" y="131063"/>
                  </a:lnTo>
                  <a:lnTo>
                    <a:pt x="103441" y="131063"/>
                  </a:lnTo>
                  <a:lnTo>
                    <a:pt x="98513" y="122808"/>
                  </a:lnTo>
                  <a:lnTo>
                    <a:pt x="98513" y="90042"/>
                  </a:lnTo>
                  <a:close/>
                </a:path>
                <a:path w="276225" h="589914">
                  <a:moveTo>
                    <a:pt x="152704" y="90042"/>
                  </a:moveTo>
                  <a:lnTo>
                    <a:pt x="123139" y="90042"/>
                  </a:lnTo>
                  <a:lnTo>
                    <a:pt x="123139" y="131063"/>
                  </a:lnTo>
                  <a:lnTo>
                    <a:pt x="152704" y="131063"/>
                  </a:lnTo>
                  <a:lnTo>
                    <a:pt x="152704" y="90042"/>
                  </a:lnTo>
                  <a:close/>
                </a:path>
                <a:path w="276225" h="589914">
                  <a:moveTo>
                    <a:pt x="201955" y="90042"/>
                  </a:moveTo>
                  <a:lnTo>
                    <a:pt x="177330" y="90042"/>
                  </a:lnTo>
                  <a:lnTo>
                    <a:pt x="177330" y="122808"/>
                  </a:lnTo>
                  <a:lnTo>
                    <a:pt x="172402" y="131063"/>
                  </a:lnTo>
                  <a:lnTo>
                    <a:pt x="201955" y="131063"/>
                  </a:lnTo>
                  <a:lnTo>
                    <a:pt x="201955" y="90042"/>
                  </a:lnTo>
                  <a:close/>
                </a:path>
                <a:path w="276225" h="589914">
                  <a:moveTo>
                    <a:pt x="275844" y="90042"/>
                  </a:moveTo>
                  <a:lnTo>
                    <a:pt x="226580" y="90042"/>
                  </a:lnTo>
                  <a:lnTo>
                    <a:pt x="226580" y="122808"/>
                  </a:lnTo>
                  <a:lnTo>
                    <a:pt x="221665" y="131063"/>
                  </a:lnTo>
                  <a:lnTo>
                    <a:pt x="275844" y="131063"/>
                  </a:lnTo>
                  <a:lnTo>
                    <a:pt x="275844" y="90042"/>
                  </a:lnTo>
                  <a:close/>
                </a:path>
              </a:pathLst>
            </a:custGeom>
            <a:solidFill>
              <a:srgbClr val="2583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Овал 52"/>
          <p:cNvSpPr/>
          <p:nvPr/>
        </p:nvSpPr>
        <p:spPr>
          <a:xfrm>
            <a:off x="8188190" y="952281"/>
            <a:ext cx="2612513" cy="2612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4" name="Группа 53"/>
          <p:cNvGrpSpPr/>
          <p:nvPr/>
        </p:nvGrpSpPr>
        <p:grpSpPr>
          <a:xfrm>
            <a:off x="8705242" y="1296910"/>
            <a:ext cx="1437338" cy="1994041"/>
            <a:chOff x="737616" y="4873752"/>
            <a:chExt cx="676782" cy="938910"/>
          </a:xfrm>
        </p:grpSpPr>
        <p:sp>
          <p:nvSpPr>
            <p:cNvPr id="67" name="object 22"/>
            <p:cNvSpPr/>
            <p:nvPr/>
          </p:nvSpPr>
          <p:spPr>
            <a:xfrm>
              <a:off x="1136903" y="4873752"/>
              <a:ext cx="277495" cy="589915"/>
            </a:xfrm>
            <a:custGeom>
              <a:avLst/>
              <a:gdLst/>
              <a:ahLst/>
              <a:cxnLst/>
              <a:rect l="l" t="t" r="r" b="b"/>
              <a:pathLst>
                <a:path w="277494" h="589914">
                  <a:moveTo>
                    <a:pt x="267462" y="0"/>
                  </a:moveTo>
                  <a:lnTo>
                    <a:pt x="9906" y="0"/>
                  </a:lnTo>
                  <a:lnTo>
                    <a:pt x="6268" y="1525"/>
                  </a:lnTo>
                  <a:lnTo>
                    <a:pt x="3095" y="6111"/>
                  </a:lnTo>
                  <a:lnTo>
                    <a:pt x="851" y="13769"/>
                  </a:lnTo>
                  <a:lnTo>
                    <a:pt x="0" y="24511"/>
                  </a:lnTo>
                  <a:lnTo>
                    <a:pt x="0" y="581533"/>
                  </a:lnTo>
                  <a:lnTo>
                    <a:pt x="4953" y="589788"/>
                  </a:lnTo>
                  <a:lnTo>
                    <a:pt x="272415" y="589788"/>
                  </a:lnTo>
                  <a:lnTo>
                    <a:pt x="277368" y="581533"/>
                  </a:lnTo>
                  <a:lnTo>
                    <a:pt x="277368" y="548767"/>
                  </a:lnTo>
                  <a:lnTo>
                    <a:pt x="99059" y="548767"/>
                  </a:lnTo>
                  <a:lnTo>
                    <a:pt x="99059" y="466852"/>
                  </a:lnTo>
                  <a:lnTo>
                    <a:pt x="54483" y="466852"/>
                  </a:lnTo>
                  <a:lnTo>
                    <a:pt x="49530" y="458724"/>
                  </a:lnTo>
                  <a:lnTo>
                    <a:pt x="49530" y="425958"/>
                  </a:lnTo>
                  <a:lnTo>
                    <a:pt x="277368" y="425958"/>
                  </a:lnTo>
                  <a:lnTo>
                    <a:pt x="277368" y="384937"/>
                  </a:lnTo>
                  <a:lnTo>
                    <a:pt x="54483" y="384937"/>
                  </a:lnTo>
                  <a:lnTo>
                    <a:pt x="49530" y="376809"/>
                  </a:lnTo>
                  <a:lnTo>
                    <a:pt x="49530" y="344043"/>
                  </a:lnTo>
                  <a:lnTo>
                    <a:pt x="54483" y="335788"/>
                  </a:lnTo>
                  <a:lnTo>
                    <a:pt x="277368" y="335788"/>
                  </a:lnTo>
                  <a:lnTo>
                    <a:pt x="277368" y="294894"/>
                  </a:lnTo>
                  <a:lnTo>
                    <a:pt x="49530" y="294894"/>
                  </a:lnTo>
                  <a:lnTo>
                    <a:pt x="49530" y="262128"/>
                  </a:lnTo>
                  <a:lnTo>
                    <a:pt x="54483" y="253873"/>
                  </a:lnTo>
                  <a:lnTo>
                    <a:pt x="277368" y="253873"/>
                  </a:lnTo>
                  <a:lnTo>
                    <a:pt x="277368" y="212979"/>
                  </a:lnTo>
                  <a:lnTo>
                    <a:pt x="54483" y="212979"/>
                  </a:lnTo>
                  <a:lnTo>
                    <a:pt x="49530" y="204724"/>
                  </a:lnTo>
                  <a:lnTo>
                    <a:pt x="49530" y="171958"/>
                  </a:lnTo>
                  <a:lnTo>
                    <a:pt x="277368" y="171958"/>
                  </a:lnTo>
                  <a:lnTo>
                    <a:pt x="277368" y="131064"/>
                  </a:lnTo>
                  <a:lnTo>
                    <a:pt x="54483" y="131064"/>
                  </a:lnTo>
                  <a:lnTo>
                    <a:pt x="49530" y="122809"/>
                  </a:lnTo>
                  <a:lnTo>
                    <a:pt x="49530" y="90043"/>
                  </a:lnTo>
                  <a:lnTo>
                    <a:pt x="277368" y="90043"/>
                  </a:lnTo>
                  <a:lnTo>
                    <a:pt x="277368" y="24511"/>
                  </a:lnTo>
                  <a:lnTo>
                    <a:pt x="276516" y="13769"/>
                  </a:lnTo>
                  <a:lnTo>
                    <a:pt x="274272" y="6111"/>
                  </a:lnTo>
                  <a:lnTo>
                    <a:pt x="271099" y="1525"/>
                  </a:lnTo>
                  <a:lnTo>
                    <a:pt x="267462" y="0"/>
                  </a:lnTo>
                  <a:close/>
                </a:path>
                <a:path w="277494" h="589914">
                  <a:moveTo>
                    <a:pt x="277368" y="425958"/>
                  </a:moveTo>
                  <a:lnTo>
                    <a:pt x="227837" y="425958"/>
                  </a:lnTo>
                  <a:lnTo>
                    <a:pt x="227837" y="458724"/>
                  </a:lnTo>
                  <a:lnTo>
                    <a:pt x="222884" y="466852"/>
                  </a:lnTo>
                  <a:lnTo>
                    <a:pt x="178308" y="466852"/>
                  </a:lnTo>
                  <a:lnTo>
                    <a:pt x="178308" y="548767"/>
                  </a:lnTo>
                  <a:lnTo>
                    <a:pt x="277368" y="548767"/>
                  </a:lnTo>
                  <a:lnTo>
                    <a:pt x="277368" y="425958"/>
                  </a:lnTo>
                  <a:close/>
                </a:path>
                <a:path w="277494" h="589914">
                  <a:moveTo>
                    <a:pt x="203073" y="425958"/>
                  </a:moveTo>
                  <a:lnTo>
                    <a:pt x="74295" y="425958"/>
                  </a:lnTo>
                  <a:lnTo>
                    <a:pt x="74295" y="466852"/>
                  </a:lnTo>
                  <a:lnTo>
                    <a:pt x="203073" y="466852"/>
                  </a:lnTo>
                  <a:lnTo>
                    <a:pt x="203073" y="425958"/>
                  </a:lnTo>
                  <a:close/>
                </a:path>
                <a:path w="277494" h="589914">
                  <a:moveTo>
                    <a:pt x="104012" y="335788"/>
                  </a:moveTo>
                  <a:lnTo>
                    <a:pt x="74295" y="335788"/>
                  </a:lnTo>
                  <a:lnTo>
                    <a:pt x="74295" y="384937"/>
                  </a:lnTo>
                  <a:lnTo>
                    <a:pt x="104012" y="384937"/>
                  </a:lnTo>
                  <a:lnTo>
                    <a:pt x="99059" y="376809"/>
                  </a:lnTo>
                  <a:lnTo>
                    <a:pt x="99059" y="344043"/>
                  </a:lnTo>
                  <a:lnTo>
                    <a:pt x="104012" y="335788"/>
                  </a:lnTo>
                  <a:close/>
                </a:path>
                <a:path w="277494" h="589914">
                  <a:moveTo>
                    <a:pt x="153543" y="335788"/>
                  </a:moveTo>
                  <a:lnTo>
                    <a:pt x="123825" y="335788"/>
                  </a:lnTo>
                  <a:lnTo>
                    <a:pt x="123825" y="384937"/>
                  </a:lnTo>
                  <a:lnTo>
                    <a:pt x="153543" y="384937"/>
                  </a:lnTo>
                  <a:lnTo>
                    <a:pt x="153543" y="335788"/>
                  </a:lnTo>
                  <a:close/>
                </a:path>
                <a:path w="277494" h="589914">
                  <a:moveTo>
                    <a:pt x="203073" y="335788"/>
                  </a:moveTo>
                  <a:lnTo>
                    <a:pt x="173355" y="335788"/>
                  </a:lnTo>
                  <a:lnTo>
                    <a:pt x="178308" y="344043"/>
                  </a:lnTo>
                  <a:lnTo>
                    <a:pt x="178308" y="376809"/>
                  </a:lnTo>
                  <a:lnTo>
                    <a:pt x="173355" y="384937"/>
                  </a:lnTo>
                  <a:lnTo>
                    <a:pt x="203073" y="384937"/>
                  </a:lnTo>
                  <a:lnTo>
                    <a:pt x="203073" y="335788"/>
                  </a:lnTo>
                  <a:close/>
                </a:path>
                <a:path w="277494" h="589914">
                  <a:moveTo>
                    <a:pt x="277368" y="335788"/>
                  </a:moveTo>
                  <a:lnTo>
                    <a:pt x="222884" y="335788"/>
                  </a:lnTo>
                  <a:lnTo>
                    <a:pt x="227837" y="344043"/>
                  </a:lnTo>
                  <a:lnTo>
                    <a:pt x="227837" y="376809"/>
                  </a:lnTo>
                  <a:lnTo>
                    <a:pt x="222884" y="384937"/>
                  </a:lnTo>
                  <a:lnTo>
                    <a:pt x="277368" y="384937"/>
                  </a:lnTo>
                  <a:lnTo>
                    <a:pt x="277368" y="335788"/>
                  </a:lnTo>
                  <a:close/>
                </a:path>
                <a:path w="277494" h="589914">
                  <a:moveTo>
                    <a:pt x="104012" y="253873"/>
                  </a:moveTo>
                  <a:lnTo>
                    <a:pt x="74295" y="253873"/>
                  </a:lnTo>
                  <a:lnTo>
                    <a:pt x="74295" y="294894"/>
                  </a:lnTo>
                  <a:lnTo>
                    <a:pt x="99059" y="294894"/>
                  </a:lnTo>
                  <a:lnTo>
                    <a:pt x="99059" y="262128"/>
                  </a:lnTo>
                  <a:lnTo>
                    <a:pt x="104012" y="253873"/>
                  </a:lnTo>
                  <a:close/>
                </a:path>
                <a:path w="277494" h="589914">
                  <a:moveTo>
                    <a:pt x="153543" y="253873"/>
                  </a:moveTo>
                  <a:lnTo>
                    <a:pt x="123825" y="253873"/>
                  </a:lnTo>
                  <a:lnTo>
                    <a:pt x="123825" y="294894"/>
                  </a:lnTo>
                  <a:lnTo>
                    <a:pt x="153543" y="294894"/>
                  </a:lnTo>
                  <a:lnTo>
                    <a:pt x="153543" y="253873"/>
                  </a:lnTo>
                  <a:close/>
                </a:path>
                <a:path w="277494" h="589914">
                  <a:moveTo>
                    <a:pt x="203073" y="253873"/>
                  </a:moveTo>
                  <a:lnTo>
                    <a:pt x="173355" y="253873"/>
                  </a:lnTo>
                  <a:lnTo>
                    <a:pt x="178308" y="262128"/>
                  </a:lnTo>
                  <a:lnTo>
                    <a:pt x="178308" y="294894"/>
                  </a:lnTo>
                  <a:lnTo>
                    <a:pt x="203073" y="294894"/>
                  </a:lnTo>
                  <a:lnTo>
                    <a:pt x="203073" y="253873"/>
                  </a:lnTo>
                  <a:close/>
                </a:path>
                <a:path w="277494" h="589914">
                  <a:moveTo>
                    <a:pt x="277368" y="253873"/>
                  </a:moveTo>
                  <a:lnTo>
                    <a:pt x="222884" y="253873"/>
                  </a:lnTo>
                  <a:lnTo>
                    <a:pt x="227837" y="262128"/>
                  </a:lnTo>
                  <a:lnTo>
                    <a:pt x="227837" y="294894"/>
                  </a:lnTo>
                  <a:lnTo>
                    <a:pt x="277368" y="294894"/>
                  </a:lnTo>
                  <a:lnTo>
                    <a:pt x="277368" y="253873"/>
                  </a:lnTo>
                  <a:close/>
                </a:path>
                <a:path w="277494" h="589914">
                  <a:moveTo>
                    <a:pt x="99059" y="171958"/>
                  </a:moveTo>
                  <a:lnTo>
                    <a:pt x="74295" y="171958"/>
                  </a:lnTo>
                  <a:lnTo>
                    <a:pt x="74295" y="212979"/>
                  </a:lnTo>
                  <a:lnTo>
                    <a:pt x="104012" y="212979"/>
                  </a:lnTo>
                  <a:lnTo>
                    <a:pt x="99059" y="204724"/>
                  </a:lnTo>
                  <a:lnTo>
                    <a:pt x="99059" y="171958"/>
                  </a:lnTo>
                  <a:close/>
                </a:path>
                <a:path w="277494" h="589914">
                  <a:moveTo>
                    <a:pt x="153543" y="171958"/>
                  </a:moveTo>
                  <a:lnTo>
                    <a:pt x="123825" y="171958"/>
                  </a:lnTo>
                  <a:lnTo>
                    <a:pt x="123825" y="212979"/>
                  </a:lnTo>
                  <a:lnTo>
                    <a:pt x="153543" y="212979"/>
                  </a:lnTo>
                  <a:lnTo>
                    <a:pt x="153543" y="171958"/>
                  </a:lnTo>
                  <a:close/>
                </a:path>
                <a:path w="277494" h="589914">
                  <a:moveTo>
                    <a:pt x="203073" y="171958"/>
                  </a:moveTo>
                  <a:lnTo>
                    <a:pt x="178308" y="171958"/>
                  </a:lnTo>
                  <a:lnTo>
                    <a:pt x="178308" y="204724"/>
                  </a:lnTo>
                  <a:lnTo>
                    <a:pt x="173355" y="212979"/>
                  </a:lnTo>
                  <a:lnTo>
                    <a:pt x="203073" y="212979"/>
                  </a:lnTo>
                  <a:lnTo>
                    <a:pt x="203073" y="171958"/>
                  </a:lnTo>
                  <a:close/>
                </a:path>
                <a:path w="277494" h="589914">
                  <a:moveTo>
                    <a:pt x="277368" y="171958"/>
                  </a:moveTo>
                  <a:lnTo>
                    <a:pt x="227837" y="171958"/>
                  </a:lnTo>
                  <a:lnTo>
                    <a:pt x="227837" y="204724"/>
                  </a:lnTo>
                  <a:lnTo>
                    <a:pt x="222884" y="212979"/>
                  </a:lnTo>
                  <a:lnTo>
                    <a:pt x="277368" y="212979"/>
                  </a:lnTo>
                  <a:lnTo>
                    <a:pt x="277368" y="171958"/>
                  </a:lnTo>
                  <a:close/>
                </a:path>
                <a:path w="277494" h="589914">
                  <a:moveTo>
                    <a:pt x="99059" y="90043"/>
                  </a:moveTo>
                  <a:lnTo>
                    <a:pt x="74295" y="90043"/>
                  </a:lnTo>
                  <a:lnTo>
                    <a:pt x="74295" y="131064"/>
                  </a:lnTo>
                  <a:lnTo>
                    <a:pt x="104012" y="131064"/>
                  </a:lnTo>
                  <a:lnTo>
                    <a:pt x="99059" y="122809"/>
                  </a:lnTo>
                  <a:lnTo>
                    <a:pt x="99059" y="90043"/>
                  </a:lnTo>
                  <a:close/>
                </a:path>
                <a:path w="277494" h="589914">
                  <a:moveTo>
                    <a:pt x="153543" y="90043"/>
                  </a:moveTo>
                  <a:lnTo>
                    <a:pt x="123825" y="90043"/>
                  </a:lnTo>
                  <a:lnTo>
                    <a:pt x="123825" y="131064"/>
                  </a:lnTo>
                  <a:lnTo>
                    <a:pt x="153543" y="131064"/>
                  </a:lnTo>
                  <a:lnTo>
                    <a:pt x="153543" y="90043"/>
                  </a:lnTo>
                  <a:close/>
                </a:path>
                <a:path w="277494" h="589914">
                  <a:moveTo>
                    <a:pt x="203073" y="90043"/>
                  </a:moveTo>
                  <a:lnTo>
                    <a:pt x="178308" y="90043"/>
                  </a:lnTo>
                  <a:lnTo>
                    <a:pt x="178308" y="122809"/>
                  </a:lnTo>
                  <a:lnTo>
                    <a:pt x="173355" y="131064"/>
                  </a:lnTo>
                  <a:lnTo>
                    <a:pt x="203073" y="131064"/>
                  </a:lnTo>
                  <a:lnTo>
                    <a:pt x="203073" y="90043"/>
                  </a:lnTo>
                  <a:close/>
                </a:path>
                <a:path w="277494" h="589914">
                  <a:moveTo>
                    <a:pt x="277368" y="90043"/>
                  </a:moveTo>
                  <a:lnTo>
                    <a:pt x="227837" y="90043"/>
                  </a:lnTo>
                  <a:lnTo>
                    <a:pt x="227837" y="122809"/>
                  </a:lnTo>
                  <a:lnTo>
                    <a:pt x="222884" y="131064"/>
                  </a:lnTo>
                  <a:lnTo>
                    <a:pt x="277368" y="131064"/>
                  </a:lnTo>
                  <a:lnTo>
                    <a:pt x="277368" y="90043"/>
                  </a:lnTo>
                  <a:close/>
                </a:path>
              </a:pathLst>
            </a:custGeom>
            <a:solidFill>
              <a:srgbClr val="7EC1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3"/>
            <p:cNvSpPr/>
            <p:nvPr/>
          </p:nvSpPr>
          <p:spPr>
            <a:xfrm>
              <a:off x="737616" y="5012435"/>
              <a:ext cx="277495" cy="589915"/>
            </a:xfrm>
            <a:custGeom>
              <a:avLst/>
              <a:gdLst/>
              <a:ahLst/>
              <a:cxnLst/>
              <a:rect l="l" t="t" r="r" b="b"/>
              <a:pathLst>
                <a:path w="277494" h="589914">
                  <a:moveTo>
                    <a:pt x="267462" y="0"/>
                  </a:moveTo>
                  <a:lnTo>
                    <a:pt x="9906" y="0"/>
                  </a:lnTo>
                  <a:lnTo>
                    <a:pt x="6268" y="1525"/>
                  </a:lnTo>
                  <a:lnTo>
                    <a:pt x="3095" y="6111"/>
                  </a:lnTo>
                  <a:lnTo>
                    <a:pt x="851" y="13769"/>
                  </a:lnTo>
                  <a:lnTo>
                    <a:pt x="0" y="24511"/>
                  </a:lnTo>
                  <a:lnTo>
                    <a:pt x="0" y="581596"/>
                  </a:lnTo>
                  <a:lnTo>
                    <a:pt x="4953" y="589788"/>
                  </a:lnTo>
                  <a:lnTo>
                    <a:pt x="272415" y="589788"/>
                  </a:lnTo>
                  <a:lnTo>
                    <a:pt x="277368" y="581596"/>
                  </a:lnTo>
                  <a:lnTo>
                    <a:pt x="277368" y="548766"/>
                  </a:lnTo>
                  <a:lnTo>
                    <a:pt x="99059" y="548766"/>
                  </a:lnTo>
                  <a:lnTo>
                    <a:pt x="99059" y="466851"/>
                  </a:lnTo>
                  <a:lnTo>
                    <a:pt x="54482" y="466851"/>
                  </a:lnTo>
                  <a:lnTo>
                    <a:pt x="49529" y="458723"/>
                  </a:lnTo>
                  <a:lnTo>
                    <a:pt x="49529" y="425957"/>
                  </a:lnTo>
                  <a:lnTo>
                    <a:pt x="277368" y="425957"/>
                  </a:lnTo>
                  <a:lnTo>
                    <a:pt x="277368" y="384936"/>
                  </a:lnTo>
                  <a:lnTo>
                    <a:pt x="54482" y="384936"/>
                  </a:lnTo>
                  <a:lnTo>
                    <a:pt x="49529" y="376808"/>
                  </a:lnTo>
                  <a:lnTo>
                    <a:pt x="49529" y="344042"/>
                  </a:lnTo>
                  <a:lnTo>
                    <a:pt x="54482" y="335788"/>
                  </a:lnTo>
                  <a:lnTo>
                    <a:pt x="277368" y="335788"/>
                  </a:lnTo>
                  <a:lnTo>
                    <a:pt x="277368" y="294894"/>
                  </a:lnTo>
                  <a:lnTo>
                    <a:pt x="49529" y="294894"/>
                  </a:lnTo>
                  <a:lnTo>
                    <a:pt x="49529" y="262127"/>
                  </a:lnTo>
                  <a:lnTo>
                    <a:pt x="54482" y="253872"/>
                  </a:lnTo>
                  <a:lnTo>
                    <a:pt x="277368" y="253872"/>
                  </a:lnTo>
                  <a:lnTo>
                    <a:pt x="277368" y="212978"/>
                  </a:lnTo>
                  <a:lnTo>
                    <a:pt x="54482" y="212978"/>
                  </a:lnTo>
                  <a:lnTo>
                    <a:pt x="49529" y="204724"/>
                  </a:lnTo>
                  <a:lnTo>
                    <a:pt x="49529" y="171957"/>
                  </a:lnTo>
                  <a:lnTo>
                    <a:pt x="277368" y="171957"/>
                  </a:lnTo>
                  <a:lnTo>
                    <a:pt x="277368" y="131063"/>
                  </a:lnTo>
                  <a:lnTo>
                    <a:pt x="54482" y="131063"/>
                  </a:lnTo>
                  <a:lnTo>
                    <a:pt x="49529" y="122808"/>
                  </a:lnTo>
                  <a:lnTo>
                    <a:pt x="49529" y="90043"/>
                  </a:lnTo>
                  <a:lnTo>
                    <a:pt x="277368" y="90043"/>
                  </a:lnTo>
                  <a:lnTo>
                    <a:pt x="277368" y="24511"/>
                  </a:lnTo>
                  <a:lnTo>
                    <a:pt x="276516" y="13769"/>
                  </a:lnTo>
                  <a:lnTo>
                    <a:pt x="274272" y="6111"/>
                  </a:lnTo>
                  <a:lnTo>
                    <a:pt x="271099" y="1525"/>
                  </a:lnTo>
                  <a:lnTo>
                    <a:pt x="267462" y="0"/>
                  </a:lnTo>
                  <a:close/>
                </a:path>
                <a:path w="277494" h="589914">
                  <a:moveTo>
                    <a:pt x="277368" y="425957"/>
                  </a:moveTo>
                  <a:lnTo>
                    <a:pt x="227837" y="425957"/>
                  </a:lnTo>
                  <a:lnTo>
                    <a:pt x="227837" y="458723"/>
                  </a:lnTo>
                  <a:lnTo>
                    <a:pt x="222884" y="466851"/>
                  </a:lnTo>
                  <a:lnTo>
                    <a:pt x="178308" y="466851"/>
                  </a:lnTo>
                  <a:lnTo>
                    <a:pt x="178308" y="548766"/>
                  </a:lnTo>
                  <a:lnTo>
                    <a:pt x="277368" y="548766"/>
                  </a:lnTo>
                  <a:lnTo>
                    <a:pt x="277368" y="425957"/>
                  </a:lnTo>
                  <a:close/>
                </a:path>
                <a:path w="277494" h="589914">
                  <a:moveTo>
                    <a:pt x="203072" y="425957"/>
                  </a:moveTo>
                  <a:lnTo>
                    <a:pt x="74295" y="425957"/>
                  </a:lnTo>
                  <a:lnTo>
                    <a:pt x="74295" y="466851"/>
                  </a:lnTo>
                  <a:lnTo>
                    <a:pt x="203072" y="466851"/>
                  </a:lnTo>
                  <a:lnTo>
                    <a:pt x="203072" y="425957"/>
                  </a:lnTo>
                  <a:close/>
                </a:path>
                <a:path w="277494" h="589914">
                  <a:moveTo>
                    <a:pt x="104012" y="335788"/>
                  </a:moveTo>
                  <a:lnTo>
                    <a:pt x="74295" y="335788"/>
                  </a:lnTo>
                  <a:lnTo>
                    <a:pt x="74295" y="384936"/>
                  </a:lnTo>
                  <a:lnTo>
                    <a:pt x="104012" y="384936"/>
                  </a:lnTo>
                  <a:lnTo>
                    <a:pt x="99059" y="376808"/>
                  </a:lnTo>
                  <a:lnTo>
                    <a:pt x="99059" y="344042"/>
                  </a:lnTo>
                  <a:lnTo>
                    <a:pt x="104012" y="335788"/>
                  </a:lnTo>
                  <a:close/>
                </a:path>
                <a:path w="277494" h="589914">
                  <a:moveTo>
                    <a:pt x="153543" y="335788"/>
                  </a:moveTo>
                  <a:lnTo>
                    <a:pt x="123825" y="335788"/>
                  </a:lnTo>
                  <a:lnTo>
                    <a:pt x="123825" y="384936"/>
                  </a:lnTo>
                  <a:lnTo>
                    <a:pt x="153543" y="384936"/>
                  </a:lnTo>
                  <a:lnTo>
                    <a:pt x="153543" y="335788"/>
                  </a:lnTo>
                  <a:close/>
                </a:path>
                <a:path w="277494" h="589914">
                  <a:moveTo>
                    <a:pt x="203072" y="335788"/>
                  </a:moveTo>
                  <a:lnTo>
                    <a:pt x="173355" y="335788"/>
                  </a:lnTo>
                  <a:lnTo>
                    <a:pt x="178308" y="344042"/>
                  </a:lnTo>
                  <a:lnTo>
                    <a:pt x="178308" y="376808"/>
                  </a:lnTo>
                  <a:lnTo>
                    <a:pt x="173355" y="384936"/>
                  </a:lnTo>
                  <a:lnTo>
                    <a:pt x="203072" y="384936"/>
                  </a:lnTo>
                  <a:lnTo>
                    <a:pt x="203072" y="335788"/>
                  </a:lnTo>
                  <a:close/>
                </a:path>
                <a:path w="277494" h="589914">
                  <a:moveTo>
                    <a:pt x="277368" y="335788"/>
                  </a:moveTo>
                  <a:lnTo>
                    <a:pt x="222884" y="335788"/>
                  </a:lnTo>
                  <a:lnTo>
                    <a:pt x="227837" y="344042"/>
                  </a:lnTo>
                  <a:lnTo>
                    <a:pt x="227837" y="376808"/>
                  </a:lnTo>
                  <a:lnTo>
                    <a:pt x="222884" y="384936"/>
                  </a:lnTo>
                  <a:lnTo>
                    <a:pt x="277368" y="384936"/>
                  </a:lnTo>
                  <a:lnTo>
                    <a:pt x="277368" y="335788"/>
                  </a:lnTo>
                  <a:close/>
                </a:path>
                <a:path w="277494" h="589914">
                  <a:moveTo>
                    <a:pt x="104012" y="253872"/>
                  </a:moveTo>
                  <a:lnTo>
                    <a:pt x="74295" y="253872"/>
                  </a:lnTo>
                  <a:lnTo>
                    <a:pt x="74295" y="294894"/>
                  </a:lnTo>
                  <a:lnTo>
                    <a:pt x="99059" y="294894"/>
                  </a:lnTo>
                  <a:lnTo>
                    <a:pt x="99059" y="262127"/>
                  </a:lnTo>
                  <a:lnTo>
                    <a:pt x="104012" y="253872"/>
                  </a:lnTo>
                  <a:close/>
                </a:path>
                <a:path w="277494" h="589914">
                  <a:moveTo>
                    <a:pt x="153543" y="253872"/>
                  </a:moveTo>
                  <a:lnTo>
                    <a:pt x="123825" y="253872"/>
                  </a:lnTo>
                  <a:lnTo>
                    <a:pt x="123825" y="294894"/>
                  </a:lnTo>
                  <a:lnTo>
                    <a:pt x="153543" y="294894"/>
                  </a:lnTo>
                  <a:lnTo>
                    <a:pt x="153543" y="253872"/>
                  </a:lnTo>
                  <a:close/>
                </a:path>
                <a:path w="277494" h="589914">
                  <a:moveTo>
                    <a:pt x="203072" y="253872"/>
                  </a:moveTo>
                  <a:lnTo>
                    <a:pt x="173355" y="253872"/>
                  </a:lnTo>
                  <a:lnTo>
                    <a:pt x="178308" y="262127"/>
                  </a:lnTo>
                  <a:lnTo>
                    <a:pt x="178308" y="294894"/>
                  </a:lnTo>
                  <a:lnTo>
                    <a:pt x="203072" y="294894"/>
                  </a:lnTo>
                  <a:lnTo>
                    <a:pt x="203072" y="253872"/>
                  </a:lnTo>
                  <a:close/>
                </a:path>
                <a:path w="277494" h="589914">
                  <a:moveTo>
                    <a:pt x="277368" y="253872"/>
                  </a:moveTo>
                  <a:lnTo>
                    <a:pt x="222884" y="253872"/>
                  </a:lnTo>
                  <a:lnTo>
                    <a:pt x="227837" y="262127"/>
                  </a:lnTo>
                  <a:lnTo>
                    <a:pt x="227837" y="294894"/>
                  </a:lnTo>
                  <a:lnTo>
                    <a:pt x="277368" y="294894"/>
                  </a:lnTo>
                  <a:lnTo>
                    <a:pt x="277368" y="253872"/>
                  </a:lnTo>
                  <a:close/>
                </a:path>
                <a:path w="277494" h="589914">
                  <a:moveTo>
                    <a:pt x="99059" y="171957"/>
                  </a:moveTo>
                  <a:lnTo>
                    <a:pt x="74295" y="171957"/>
                  </a:lnTo>
                  <a:lnTo>
                    <a:pt x="74295" y="212978"/>
                  </a:lnTo>
                  <a:lnTo>
                    <a:pt x="104012" y="212978"/>
                  </a:lnTo>
                  <a:lnTo>
                    <a:pt x="99059" y="204724"/>
                  </a:lnTo>
                  <a:lnTo>
                    <a:pt x="99059" y="171957"/>
                  </a:lnTo>
                  <a:close/>
                </a:path>
                <a:path w="277494" h="589914">
                  <a:moveTo>
                    <a:pt x="153543" y="171957"/>
                  </a:moveTo>
                  <a:lnTo>
                    <a:pt x="123825" y="171957"/>
                  </a:lnTo>
                  <a:lnTo>
                    <a:pt x="123825" y="212978"/>
                  </a:lnTo>
                  <a:lnTo>
                    <a:pt x="153543" y="212978"/>
                  </a:lnTo>
                  <a:lnTo>
                    <a:pt x="153543" y="171957"/>
                  </a:lnTo>
                  <a:close/>
                </a:path>
                <a:path w="277494" h="589914">
                  <a:moveTo>
                    <a:pt x="203072" y="171957"/>
                  </a:moveTo>
                  <a:lnTo>
                    <a:pt x="178308" y="171957"/>
                  </a:lnTo>
                  <a:lnTo>
                    <a:pt x="178308" y="204724"/>
                  </a:lnTo>
                  <a:lnTo>
                    <a:pt x="173355" y="212978"/>
                  </a:lnTo>
                  <a:lnTo>
                    <a:pt x="203072" y="212978"/>
                  </a:lnTo>
                  <a:lnTo>
                    <a:pt x="203072" y="171957"/>
                  </a:lnTo>
                  <a:close/>
                </a:path>
                <a:path w="277494" h="589914">
                  <a:moveTo>
                    <a:pt x="277368" y="171957"/>
                  </a:moveTo>
                  <a:lnTo>
                    <a:pt x="227837" y="171957"/>
                  </a:lnTo>
                  <a:lnTo>
                    <a:pt x="227837" y="204724"/>
                  </a:lnTo>
                  <a:lnTo>
                    <a:pt x="222884" y="212978"/>
                  </a:lnTo>
                  <a:lnTo>
                    <a:pt x="277368" y="212978"/>
                  </a:lnTo>
                  <a:lnTo>
                    <a:pt x="277368" y="171957"/>
                  </a:lnTo>
                  <a:close/>
                </a:path>
                <a:path w="277494" h="589914">
                  <a:moveTo>
                    <a:pt x="99059" y="90043"/>
                  </a:moveTo>
                  <a:lnTo>
                    <a:pt x="74295" y="90043"/>
                  </a:lnTo>
                  <a:lnTo>
                    <a:pt x="74295" y="131063"/>
                  </a:lnTo>
                  <a:lnTo>
                    <a:pt x="104012" y="131063"/>
                  </a:lnTo>
                  <a:lnTo>
                    <a:pt x="99059" y="122808"/>
                  </a:lnTo>
                  <a:lnTo>
                    <a:pt x="99059" y="90043"/>
                  </a:lnTo>
                  <a:close/>
                </a:path>
                <a:path w="277494" h="589914">
                  <a:moveTo>
                    <a:pt x="153543" y="90043"/>
                  </a:moveTo>
                  <a:lnTo>
                    <a:pt x="123825" y="90043"/>
                  </a:lnTo>
                  <a:lnTo>
                    <a:pt x="123825" y="131063"/>
                  </a:lnTo>
                  <a:lnTo>
                    <a:pt x="153543" y="131063"/>
                  </a:lnTo>
                  <a:lnTo>
                    <a:pt x="153543" y="90043"/>
                  </a:lnTo>
                  <a:close/>
                </a:path>
                <a:path w="277494" h="589914">
                  <a:moveTo>
                    <a:pt x="203072" y="90043"/>
                  </a:moveTo>
                  <a:lnTo>
                    <a:pt x="178308" y="90043"/>
                  </a:lnTo>
                  <a:lnTo>
                    <a:pt x="178308" y="122808"/>
                  </a:lnTo>
                  <a:lnTo>
                    <a:pt x="173355" y="131063"/>
                  </a:lnTo>
                  <a:lnTo>
                    <a:pt x="203072" y="131063"/>
                  </a:lnTo>
                  <a:lnTo>
                    <a:pt x="203072" y="90043"/>
                  </a:lnTo>
                  <a:close/>
                </a:path>
                <a:path w="277494" h="589914">
                  <a:moveTo>
                    <a:pt x="277368" y="90043"/>
                  </a:moveTo>
                  <a:lnTo>
                    <a:pt x="227837" y="90043"/>
                  </a:lnTo>
                  <a:lnTo>
                    <a:pt x="227837" y="122808"/>
                  </a:lnTo>
                  <a:lnTo>
                    <a:pt x="222884" y="131063"/>
                  </a:lnTo>
                  <a:lnTo>
                    <a:pt x="277368" y="131063"/>
                  </a:lnTo>
                  <a:lnTo>
                    <a:pt x="277368" y="90043"/>
                  </a:lnTo>
                  <a:close/>
                </a:path>
              </a:pathLst>
            </a:custGeom>
            <a:solidFill>
              <a:srgbClr val="75B6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4"/>
            <p:cNvSpPr/>
            <p:nvPr/>
          </p:nvSpPr>
          <p:spPr>
            <a:xfrm>
              <a:off x="932688" y="5222747"/>
              <a:ext cx="276225" cy="589915"/>
            </a:xfrm>
            <a:custGeom>
              <a:avLst/>
              <a:gdLst/>
              <a:ahLst/>
              <a:cxnLst/>
              <a:rect l="l" t="t" r="r" b="b"/>
              <a:pathLst>
                <a:path w="276225" h="589914">
                  <a:moveTo>
                    <a:pt x="265988" y="0"/>
                  </a:moveTo>
                  <a:lnTo>
                    <a:pt x="9855" y="0"/>
                  </a:lnTo>
                  <a:lnTo>
                    <a:pt x="6236" y="1525"/>
                  </a:lnTo>
                  <a:lnTo>
                    <a:pt x="3079" y="6111"/>
                  </a:lnTo>
                  <a:lnTo>
                    <a:pt x="846" y="13769"/>
                  </a:lnTo>
                  <a:lnTo>
                    <a:pt x="0" y="24510"/>
                  </a:lnTo>
                  <a:lnTo>
                    <a:pt x="0" y="581596"/>
                  </a:lnTo>
                  <a:lnTo>
                    <a:pt x="4927" y="589788"/>
                  </a:lnTo>
                  <a:lnTo>
                    <a:pt x="270916" y="589788"/>
                  </a:lnTo>
                  <a:lnTo>
                    <a:pt x="275844" y="581596"/>
                  </a:lnTo>
                  <a:lnTo>
                    <a:pt x="275844" y="548830"/>
                  </a:lnTo>
                  <a:lnTo>
                    <a:pt x="98513" y="548830"/>
                  </a:lnTo>
                  <a:lnTo>
                    <a:pt x="98513" y="466915"/>
                  </a:lnTo>
                  <a:lnTo>
                    <a:pt x="54178" y="466915"/>
                  </a:lnTo>
                  <a:lnTo>
                    <a:pt x="49263" y="458723"/>
                  </a:lnTo>
                  <a:lnTo>
                    <a:pt x="49263" y="425957"/>
                  </a:lnTo>
                  <a:lnTo>
                    <a:pt x="275844" y="425957"/>
                  </a:lnTo>
                  <a:lnTo>
                    <a:pt x="275844" y="385000"/>
                  </a:lnTo>
                  <a:lnTo>
                    <a:pt x="54178" y="385000"/>
                  </a:lnTo>
                  <a:lnTo>
                    <a:pt x="49263" y="376808"/>
                  </a:lnTo>
                  <a:lnTo>
                    <a:pt x="49263" y="344042"/>
                  </a:lnTo>
                  <a:lnTo>
                    <a:pt x="54178" y="335914"/>
                  </a:lnTo>
                  <a:lnTo>
                    <a:pt x="275844" y="335914"/>
                  </a:lnTo>
                  <a:lnTo>
                    <a:pt x="275844" y="294893"/>
                  </a:lnTo>
                  <a:lnTo>
                    <a:pt x="49263" y="294893"/>
                  </a:lnTo>
                  <a:lnTo>
                    <a:pt x="49263" y="262127"/>
                  </a:lnTo>
                  <a:lnTo>
                    <a:pt x="54178" y="253872"/>
                  </a:lnTo>
                  <a:lnTo>
                    <a:pt x="275844" y="253872"/>
                  </a:lnTo>
                  <a:lnTo>
                    <a:pt x="275844" y="212978"/>
                  </a:lnTo>
                  <a:lnTo>
                    <a:pt x="54178" y="212978"/>
                  </a:lnTo>
                  <a:lnTo>
                    <a:pt x="49263" y="204723"/>
                  </a:lnTo>
                  <a:lnTo>
                    <a:pt x="49263" y="172084"/>
                  </a:lnTo>
                  <a:lnTo>
                    <a:pt x="275844" y="172084"/>
                  </a:lnTo>
                  <a:lnTo>
                    <a:pt x="275844" y="131063"/>
                  </a:lnTo>
                  <a:lnTo>
                    <a:pt x="54178" y="131063"/>
                  </a:lnTo>
                  <a:lnTo>
                    <a:pt x="49263" y="122808"/>
                  </a:lnTo>
                  <a:lnTo>
                    <a:pt x="49263" y="90042"/>
                  </a:lnTo>
                  <a:lnTo>
                    <a:pt x="275844" y="90042"/>
                  </a:lnTo>
                  <a:lnTo>
                    <a:pt x="275844" y="24510"/>
                  </a:lnTo>
                  <a:lnTo>
                    <a:pt x="274997" y="13769"/>
                  </a:lnTo>
                  <a:lnTo>
                    <a:pt x="272764" y="6111"/>
                  </a:lnTo>
                  <a:lnTo>
                    <a:pt x="269607" y="1525"/>
                  </a:lnTo>
                  <a:lnTo>
                    <a:pt x="265988" y="0"/>
                  </a:lnTo>
                  <a:close/>
                </a:path>
                <a:path w="276225" h="589914">
                  <a:moveTo>
                    <a:pt x="275844" y="425957"/>
                  </a:moveTo>
                  <a:lnTo>
                    <a:pt x="226580" y="425957"/>
                  </a:lnTo>
                  <a:lnTo>
                    <a:pt x="226580" y="458723"/>
                  </a:lnTo>
                  <a:lnTo>
                    <a:pt x="221665" y="466915"/>
                  </a:lnTo>
                  <a:lnTo>
                    <a:pt x="177330" y="466915"/>
                  </a:lnTo>
                  <a:lnTo>
                    <a:pt x="177330" y="548830"/>
                  </a:lnTo>
                  <a:lnTo>
                    <a:pt x="275844" y="548830"/>
                  </a:lnTo>
                  <a:lnTo>
                    <a:pt x="275844" y="425957"/>
                  </a:lnTo>
                  <a:close/>
                </a:path>
                <a:path w="276225" h="589914">
                  <a:moveTo>
                    <a:pt x="201955" y="425957"/>
                  </a:moveTo>
                  <a:lnTo>
                    <a:pt x="73888" y="425957"/>
                  </a:lnTo>
                  <a:lnTo>
                    <a:pt x="73888" y="466915"/>
                  </a:lnTo>
                  <a:lnTo>
                    <a:pt x="201955" y="466915"/>
                  </a:lnTo>
                  <a:lnTo>
                    <a:pt x="201955" y="425957"/>
                  </a:lnTo>
                  <a:close/>
                </a:path>
                <a:path w="276225" h="589914">
                  <a:moveTo>
                    <a:pt x="103441" y="335914"/>
                  </a:moveTo>
                  <a:lnTo>
                    <a:pt x="73888" y="335914"/>
                  </a:lnTo>
                  <a:lnTo>
                    <a:pt x="73888" y="385000"/>
                  </a:lnTo>
                  <a:lnTo>
                    <a:pt x="103441" y="385000"/>
                  </a:lnTo>
                  <a:lnTo>
                    <a:pt x="98513" y="376808"/>
                  </a:lnTo>
                  <a:lnTo>
                    <a:pt x="98513" y="344042"/>
                  </a:lnTo>
                  <a:lnTo>
                    <a:pt x="103441" y="335914"/>
                  </a:lnTo>
                  <a:close/>
                </a:path>
                <a:path w="276225" h="589914">
                  <a:moveTo>
                    <a:pt x="152704" y="335914"/>
                  </a:moveTo>
                  <a:lnTo>
                    <a:pt x="123139" y="335914"/>
                  </a:lnTo>
                  <a:lnTo>
                    <a:pt x="123139" y="385000"/>
                  </a:lnTo>
                  <a:lnTo>
                    <a:pt x="152704" y="385000"/>
                  </a:lnTo>
                  <a:lnTo>
                    <a:pt x="152704" y="335914"/>
                  </a:lnTo>
                  <a:close/>
                </a:path>
                <a:path w="276225" h="589914">
                  <a:moveTo>
                    <a:pt x="201955" y="335914"/>
                  </a:moveTo>
                  <a:lnTo>
                    <a:pt x="172402" y="335914"/>
                  </a:lnTo>
                  <a:lnTo>
                    <a:pt x="177330" y="344042"/>
                  </a:lnTo>
                  <a:lnTo>
                    <a:pt x="177330" y="376808"/>
                  </a:lnTo>
                  <a:lnTo>
                    <a:pt x="172402" y="385000"/>
                  </a:lnTo>
                  <a:lnTo>
                    <a:pt x="201955" y="385000"/>
                  </a:lnTo>
                  <a:lnTo>
                    <a:pt x="201955" y="335914"/>
                  </a:lnTo>
                  <a:close/>
                </a:path>
                <a:path w="276225" h="589914">
                  <a:moveTo>
                    <a:pt x="275844" y="335914"/>
                  </a:moveTo>
                  <a:lnTo>
                    <a:pt x="221665" y="335914"/>
                  </a:lnTo>
                  <a:lnTo>
                    <a:pt x="226580" y="344042"/>
                  </a:lnTo>
                  <a:lnTo>
                    <a:pt x="226580" y="376808"/>
                  </a:lnTo>
                  <a:lnTo>
                    <a:pt x="221665" y="385000"/>
                  </a:lnTo>
                  <a:lnTo>
                    <a:pt x="275844" y="385000"/>
                  </a:lnTo>
                  <a:lnTo>
                    <a:pt x="275844" y="335914"/>
                  </a:lnTo>
                  <a:close/>
                </a:path>
                <a:path w="276225" h="589914">
                  <a:moveTo>
                    <a:pt x="103441" y="253872"/>
                  </a:moveTo>
                  <a:lnTo>
                    <a:pt x="73888" y="253872"/>
                  </a:lnTo>
                  <a:lnTo>
                    <a:pt x="73888" y="294893"/>
                  </a:lnTo>
                  <a:lnTo>
                    <a:pt x="98513" y="294893"/>
                  </a:lnTo>
                  <a:lnTo>
                    <a:pt x="98513" y="262127"/>
                  </a:lnTo>
                  <a:lnTo>
                    <a:pt x="103441" y="253872"/>
                  </a:lnTo>
                  <a:close/>
                </a:path>
                <a:path w="276225" h="589914">
                  <a:moveTo>
                    <a:pt x="152704" y="253872"/>
                  </a:moveTo>
                  <a:lnTo>
                    <a:pt x="123139" y="253872"/>
                  </a:lnTo>
                  <a:lnTo>
                    <a:pt x="123139" y="294893"/>
                  </a:lnTo>
                  <a:lnTo>
                    <a:pt x="152704" y="294893"/>
                  </a:lnTo>
                  <a:lnTo>
                    <a:pt x="152704" y="253872"/>
                  </a:lnTo>
                  <a:close/>
                </a:path>
                <a:path w="276225" h="589914">
                  <a:moveTo>
                    <a:pt x="201955" y="253872"/>
                  </a:moveTo>
                  <a:lnTo>
                    <a:pt x="172402" y="253872"/>
                  </a:lnTo>
                  <a:lnTo>
                    <a:pt x="177330" y="262127"/>
                  </a:lnTo>
                  <a:lnTo>
                    <a:pt x="177330" y="294893"/>
                  </a:lnTo>
                  <a:lnTo>
                    <a:pt x="201955" y="294893"/>
                  </a:lnTo>
                  <a:lnTo>
                    <a:pt x="201955" y="253872"/>
                  </a:lnTo>
                  <a:close/>
                </a:path>
                <a:path w="276225" h="589914">
                  <a:moveTo>
                    <a:pt x="275844" y="253872"/>
                  </a:moveTo>
                  <a:lnTo>
                    <a:pt x="221665" y="253872"/>
                  </a:lnTo>
                  <a:lnTo>
                    <a:pt x="226580" y="262127"/>
                  </a:lnTo>
                  <a:lnTo>
                    <a:pt x="226580" y="294893"/>
                  </a:lnTo>
                  <a:lnTo>
                    <a:pt x="275844" y="294893"/>
                  </a:lnTo>
                  <a:lnTo>
                    <a:pt x="275844" y="253872"/>
                  </a:lnTo>
                  <a:close/>
                </a:path>
                <a:path w="276225" h="589914">
                  <a:moveTo>
                    <a:pt x="98513" y="172084"/>
                  </a:moveTo>
                  <a:lnTo>
                    <a:pt x="73888" y="172084"/>
                  </a:lnTo>
                  <a:lnTo>
                    <a:pt x="73888" y="212978"/>
                  </a:lnTo>
                  <a:lnTo>
                    <a:pt x="103441" y="212978"/>
                  </a:lnTo>
                  <a:lnTo>
                    <a:pt x="98513" y="204723"/>
                  </a:lnTo>
                  <a:lnTo>
                    <a:pt x="98513" y="172084"/>
                  </a:lnTo>
                  <a:close/>
                </a:path>
                <a:path w="276225" h="589914">
                  <a:moveTo>
                    <a:pt x="152704" y="172084"/>
                  </a:moveTo>
                  <a:lnTo>
                    <a:pt x="123139" y="172084"/>
                  </a:lnTo>
                  <a:lnTo>
                    <a:pt x="123139" y="212978"/>
                  </a:lnTo>
                  <a:lnTo>
                    <a:pt x="152704" y="212978"/>
                  </a:lnTo>
                  <a:lnTo>
                    <a:pt x="152704" y="172084"/>
                  </a:lnTo>
                  <a:close/>
                </a:path>
                <a:path w="276225" h="589914">
                  <a:moveTo>
                    <a:pt x="201955" y="172084"/>
                  </a:moveTo>
                  <a:lnTo>
                    <a:pt x="177330" y="172084"/>
                  </a:lnTo>
                  <a:lnTo>
                    <a:pt x="177330" y="204723"/>
                  </a:lnTo>
                  <a:lnTo>
                    <a:pt x="172402" y="212978"/>
                  </a:lnTo>
                  <a:lnTo>
                    <a:pt x="201955" y="212978"/>
                  </a:lnTo>
                  <a:lnTo>
                    <a:pt x="201955" y="172084"/>
                  </a:lnTo>
                  <a:close/>
                </a:path>
                <a:path w="276225" h="589914">
                  <a:moveTo>
                    <a:pt x="275844" y="172084"/>
                  </a:moveTo>
                  <a:lnTo>
                    <a:pt x="226580" y="172084"/>
                  </a:lnTo>
                  <a:lnTo>
                    <a:pt x="226580" y="204723"/>
                  </a:lnTo>
                  <a:lnTo>
                    <a:pt x="221665" y="212978"/>
                  </a:lnTo>
                  <a:lnTo>
                    <a:pt x="275844" y="212978"/>
                  </a:lnTo>
                  <a:lnTo>
                    <a:pt x="275844" y="172084"/>
                  </a:lnTo>
                  <a:close/>
                </a:path>
                <a:path w="276225" h="589914">
                  <a:moveTo>
                    <a:pt x="98513" y="90042"/>
                  </a:moveTo>
                  <a:lnTo>
                    <a:pt x="73888" y="90042"/>
                  </a:lnTo>
                  <a:lnTo>
                    <a:pt x="73888" y="131063"/>
                  </a:lnTo>
                  <a:lnTo>
                    <a:pt x="103441" y="131063"/>
                  </a:lnTo>
                  <a:lnTo>
                    <a:pt x="98513" y="122808"/>
                  </a:lnTo>
                  <a:lnTo>
                    <a:pt x="98513" y="90042"/>
                  </a:lnTo>
                  <a:close/>
                </a:path>
                <a:path w="276225" h="589914">
                  <a:moveTo>
                    <a:pt x="152704" y="90042"/>
                  </a:moveTo>
                  <a:lnTo>
                    <a:pt x="123139" y="90042"/>
                  </a:lnTo>
                  <a:lnTo>
                    <a:pt x="123139" y="131063"/>
                  </a:lnTo>
                  <a:lnTo>
                    <a:pt x="152704" y="131063"/>
                  </a:lnTo>
                  <a:lnTo>
                    <a:pt x="152704" y="90042"/>
                  </a:lnTo>
                  <a:close/>
                </a:path>
                <a:path w="276225" h="589914">
                  <a:moveTo>
                    <a:pt x="201955" y="90042"/>
                  </a:moveTo>
                  <a:lnTo>
                    <a:pt x="177330" y="90042"/>
                  </a:lnTo>
                  <a:lnTo>
                    <a:pt x="177330" y="122808"/>
                  </a:lnTo>
                  <a:lnTo>
                    <a:pt x="172402" y="131063"/>
                  </a:lnTo>
                  <a:lnTo>
                    <a:pt x="201955" y="131063"/>
                  </a:lnTo>
                  <a:lnTo>
                    <a:pt x="201955" y="90042"/>
                  </a:lnTo>
                  <a:close/>
                </a:path>
                <a:path w="276225" h="589914">
                  <a:moveTo>
                    <a:pt x="275844" y="90042"/>
                  </a:moveTo>
                  <a:lnTo>
                    <a:pt x="226580" y="90042"/>
                  </a:lnTo>
                  <a:lnTo>
                    <a:pt x="226580" y="122808"/>
                  </a:lnTo>
                  <a:lnTo>
                    <a:pt x="221665" y="131063"/>
                  </a:lnTo>
                  <a:lnTo>
                    <a:pt x="275844" y="131063"/>
                  </a:lnTo>
                  <a:lnTo>
                    <a:pt x="275844" y="90042"/>
                  </a:lnTo>
                  <a:close/>
                </a:path>
              </a:pathLst>
            </a:custGeom>
            <a:solidFill>
              <a:srgbClr val="2583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10347269" y="4684473"/>
            <a:ext cx="988376" cy="1371189"/>
            <a:chOff x="737616" y="4873752"/>
            <a:chExt cx="676782" cy="938910"/>
          </a:xfrm>
        </p:grpSpPr>
        <p:sp>
          <p:nvSpPr>
            <p:cNvPr id="71" name="object 22"/>
            <p:cNvSpPr/>
            <p:nvPr/>
          </p:nvSpPr>
          <p:spPr>
            <a:xfrm>
              <a:off x="1136903" y="4873752"/>
              <a:ext cx="277495" cy="589915"/>
            </a:xfrm>
            <a:custGeom>
              <a:avLst/>
              <a:gdLst/>
              <a:ahLst/>
              <a:cxnLst/>
              <a:rect l="l" t="t" r="r" b="b"/>
              <a:pathLst>
                <a:path w="277494" h="589914">
                  <a:moveTo>
                    <a:pt x="267462" y="0"/>
                  </a:moveTo>
                  <a:lnTo>
                    <a:pt x="9906" y="0"/>
                  </a:lnTo>
                  <a:lnTo>
                    <a:pt x="6268" y="1525"/>
                  </a:lnTo>
                  <a:lnTo>
                    <a:pt x="3095" y="6111"/>
                  </a:lnTo>
                  <a:lnTo>
                    <a:pt x="851" y="13769"/>
                  </a:lnTo>
                  <a:lnTo>
                    <a:pt x="0" y="24511"/>
                  </a:lnTo>
                  <a:lnTo>
                    <a:pt x="0" y="581533"/>
                  </a:lnTo>
                  <a:lnTo>
                    <a:pt x="4953" y="589788"/>
                  </a:lnTo>
                  <a:lnTo>
                    <a:pt x="272415" y="589788"/>
                  </a:lnTo>
                  <a:lnTo>
                    <a:pt x="277368" y="581533"/>
                  </a:lnTo>
                  <a:lnTo>
                    <a:pt x="277368" y="548767"/>
                  </a:lnTo>
                  <a:lnTo>
                    <a:pt x="99059" y="548767"/>
                  </a:lnTo>
                  <a:lnTo>
                    <a:pt x="99059" y="466852"/>
                  </a:lnTo>
                  <a:lnTo>
                    <a:pt x="54483" y="466852"/>
                  </a:lnTo>
                  <a:lnTo>
                    <a:pt x="49530" y="458724"/>
                  </a:lnTo>
                  <a:lnTo>
                    <a:pt x="49530" y="425958"/>
                  </a:lnTo>
                  <a:lnTo>
                    <a:pt x="277368" y="425958"/>
                  </a:lnTo>
                  <a:lnTo>
                    <a:pt x="277368" y="384937"/>
                  </a:lnTo>
                  <a:lnTo>
                    <a:pt x="54483" y="384937"/>
                  </a:lnTo>
                  <a:lnTo>
                    <a:pt x="49530" y="376809"/>
                  </a:lnTo>
                  <a:lnTo>
                    <a:pt x="49530" y="344043"/>
                  </a:lnTo>
                  <a:lnTo>
                    <a:pt x="54483" y="335788"/>
                  </a:lnTo>
                  <a:lnTo>
                    <a:pt x="277368" y="335788"/>
                  </a:lnTo>
                  <a:lnTo>
                    <a:pt x="277368" y="294894"/>
                  </a:lnTo>
                  <a:lnTo>
                    <a:pt x="49530" y="294894"/>
                  </a:lnTo>
                  <a:lnTo>
                    <a:pt x="49530" y="262128"/>
                  </a:lnTo>
                  <a:lnTo>
                    <a:pt x="54483" y="253873"/>
                  </a:lnTo>
                  <a:lnTo>
                    <a:pt x="277368" y="253873"/>
                  </a:lnTo>
                  <a:lnTo>
                    <a:pt x="277368" y="212979"/>
                  </a:lnTo>
                  <a:lnTo>
                    <a:pt x="54483" y="212979"/>
                  </a:lnTo>
                  <a:lnTo>
                    <a:pt x="49530" y="204724"/>
                  </a:lnTo>
                  <a:lnTo>
                    <a:pt x="49530" y="171958"/>
                  </a:lnTo>
                  <a:lnTo>
                    <a:pt x="277368" y="171958"/>
                  </a:lnTo>
                  <a:lnTo>
                    <a:pt x="277368" y="131064"/>
                  </a:lnTo>
                  <a:lnTo>
                    <a:pt x="54483" y="131064"/>
                  </a:lnTo>
                  <a:lnTo>
                    <a:pt x="49530" y="122809"/>
                  </a:lnTo>
                  <a:lnTo>
                    <a:pt x="49530" y="90043"/>
                  </a:lnTo>
                  <a:lnTo>
                    <a:pt x="277368" y="90043"/>
                  </a:lnTo>
                  <a:lnTo>
                    <a:pt x="277368" y="24511"/>
                  </a:lnTo>
                  <a:lnTo>
                    <a:pt x="276516" y="13769"/>
                  </a:lnTo>
                  <a:lnTo>
                    <a:pt x="274272" y="6111"/>
                  </a:lnTo>
                  <a:lnTo>
                    <a:pt x="271099" y="1525"/>
                  </a:lnTo>
                  <a:lnTo>
                    <a:pt x="267462" y="0"/>
                  </a:lnTo>
                  <a:close/>
                </a:path>
                <a:path w="277494" h="589914">
                  <a:moveTo>
                    <a:pt x="277368" y="425958"/>
                  </a:moveTo>
                  <a:lnTo>
                    <a:pt x="227837" y="425958"/>
                  </a:lnTo>
                  <a:lnTo>
                    <a:pt x="227837" y="458724"/>
                  </a:lnTo>
                  <a:lnTo>
                    <a:pt x="222884" y="466852"/>
                  </a:lnTo>
                  <a:lnTo>
                    <a:pt x="178308" y="466852"/>
                  </a:lnTo>
                  <a:lnTo>
                    <a:pt x="178308" y="548767"/>
                  </a:lnTo>
                  <a:lnTo>
                    <a:pt x="277368" y="548767"/>
                  </a:lnTo>
                  <a:lnTo>
                    <a:pt x="277368" y="425958"/>
                  </a:lnTo>
                  <a:close/>
                </a:path>
                <a:path w="277494" h="589914">
                  <a:moveTo>
                    <a:pt x="203073" y="425958"/>
                  </a:moveTo>
                  <a:lnTo>
                    <a:pt x="74295" y="425958"/>
                  </a:lnTo>
                  <a:lnTo>
                    <a:pt x="74295" y="466852"/>
                  </a:lnTo>
                  <a:lnTo>
                    <a:pt x="203073" y="466852"/>
                  </a:lnTo>
                  <a:lnTo>
                    <a:pt x="203073" y="425958"/>
                  </a:lnTo>
                  <a:close/>
                </a:path>
                <a:path w="277494" h="589914">
                  <a:moveTo>
                    <a:pt x="104012" y="335788"/>
                  </a:moveTo>
                  <a:lnTo>
                    <a:pt x="74295" y="335788"/>
                  </a:lnTo>
                  <a:lnTo>
                    <a:pt x="74295" y="384937"/>
                  </a:lnTo>
                  <a:lnTo>
                    <a:pt x="104012" y="384937"/>
                  </a:lnTo>
                  <a:lnTo>
                    <a:pt x="99059" y="376809"/>
                  </a:lnTo>
                  <a:lnTo>
                    <a:pt x="99059" y="344043"/>
                  </a:lnTo>
                  <a:lnTo>
                    <a:pt x="104012" y="335788"/>
                  </a:lnTo>
                  <a:close/>
                </a:path>
                <a:path w="277494" h="589914">
                  <a:moveTo>
                    <a:pt x="153543" y="335788"/>
                  </a:moveTo>
                  <a:lnTo>
                    <a:pt x="123825" y="335788"/>
                  </a:lnTo>
                  <a:lnTo>
                    <a:pt x="123825" y="384937"/>
                  </a:lnTo>
                  <a:lnTo>
                    <a:pt x="153543" y="384937"/>
                  </a:lnTo>
                  <a:lnTo>
                    <a:pt x="153543" y="335788"/>
                  </a:lnTo>
                  <a:close/>
                </a:path>
                <a:path w="277494" h="589914">
                  <a:moveTo>
                    <a:pt x="203073" y="335788"/>
                  </a:moveTo>
                  <a:lnTo>
                    <a:pt x="173355" y="335788"/>
                  </a:lnTo>
                  <a:lnTo>
                    <a:pt x="178308" y="344043"/>
                  </a:lnTo>
                  <a:lnTo>
                    <a:pt x="178308" y="376809"/>
                  </a:lnTo>
                  <a:lnTo>
                    <a:pt x="173355" y="384937"/>
                  </a:lnTo>
                  <a:lnTo>
                    <a:pt x="203073" y="384937"/>
                  </a:lnTo>
                  <a:lnTo>
                    <a:pt x="203073" y="335788"/>
                  </a:lnTo>
                  <a:close/>
                </a:path>
                <a:path w="277494" h="589914">
                  <a:moveTo>
                    <a:pt x="277368" y="335788"/>
                  </a:moveTo>
                  <a:lnTo>
                    <a:pt x="222884" y="335788"/>
                  </a:lnTo>
                  <a:lnTo>
                    <a:pt x="227837" y="344043"/>
                  </a:lnTo>
                  <a:lnTo>
                    <a:pt x="227837" y="376809"/>
                  </a:lnTo>
                  <a:lnTo>
                    <a:pt x="222884" y="384937"/>
                  </a:lnTo>
                  <a:lnTo>
                    <a:pt x="277368" y="384937"/>
                  </a:lnTo>
                  <a:lnTo>
                    <a:pt x="277368" y="335788"/>
                  </a:lnTo>
                  <a:close/>
                </a:path>
                <a:path w="277494" h="589914">
                  <a:moveTo>
                    <a:pt x="104012" y="253873"/>
                  </a:moveTo>
                  <a:lnTo>
                    <a:pt x="74295" y="253873"/>
                  </a:lnTo>
                  <a:lnTo>
                    <a:pt x="74295" y="294894"/>
                  </a:lnTo>
                  <a:lnTo>
                    <a:pt x="99059" y="294894"/>
                  </a:lnTo>
                  <a:lnTo>
                    <a:pt x="99059" y="262128"/>
                  </a:lnTo>
                  <a:lnTo>
                    <a:pt x="104012" y="253873"/>
                  </a:lnTo>
                  <a:close/>
                </a:path>
                <a:path w="277494" h="589914">
                  <a:moveTo>
                    <a:pt x="153543" y="253873"/>
                  </a:moveTo>
                  <a:lnTo>
                    <a:pt x="123825" y="253873"/>
                  </a:lnTo>
                  <a:lnTo>
                    <a:pt x="123825" y="294894"/>
                  </a:lnTo>
                  <a:lnTo>
                    <a:pt x="153543" y="294894"/>
                  </a:lnTo>
                  <a:lnTo>
                    <a:pt x="153543" y="253873"/>
                  </a:lnTo>
                  <a:close/>
                </a:path>
                <a:path w="277494" h="589914">
                  <a:moveTo>
                    <a:pt x="203073" y="253873"/>
                  </a:moveTo>
                  <a:lnTo>
                    <a:pt x="173355" y="253873"/>
                  </a:lnTo>
                  <a:lnTo>
                    <a:pt x="178308" y="262128"/>
                  </a:lnTo>
                  <a:lnTo>
                    <a:pt x="178308" y="294894"/>
                  </a:lnTo>
                  <a:lnTo>
                    <a:pt x="203073" y="294894"/>
                  </a:lnTo>
                  <a:lnTo>
                    <a:pt x="203073" y="253873"/>
                  </a:lnTo>
                  <a:close/>
                </a:path>
                <a:path w="277494" h="589914">
                  <a:moveTo>
                    <a:pt x="277368" y="253873"/>
                  </a:moveTo>
                  <a:lnTo>
                    <a:pt x="222884" y="253873"/>
                  </a:lnTo>
                  <a:lnTo>
                    <a:pt x="227837" y="262128"/>
                  </a:lnTo>
                  <a:lnTo>
                    <a:pt x="227837" y="294894"/>
                  </a:lnTo>
                  <a:lnTo>
                    <a:pt x="277368" y="294894"/>
                  </a:lnTo>
                  <a:lnTo>
                    <a:pt x="277368" y="253873"/>
                  </a:lnTo>
                  <a:close/>
                </a:path>
                <a:path w="277494" h="589914">
                  <a:moveTo>
                    <a:pt x="99059" y="171958"/>
                  </a:moveTo>
                  <a:lnTo>
                    <a:pt x="74295" y="171958"/>
                  </a:lnTo>
                  <a:lnTo>
                    <a:pt x="74295" y="212979"/>
                  </a:lnTo>
                  <a:lnTo>
                    <a:pt x="104012" y="212979"/>
                  </a:lnTo>
                  <a:lnTo>
                    <a:pt x="99059" y="204724"/>
                  </a:lnTo>
                  <a:lnTo>
                    <a:pt x="99059" y="171958"/>
                  </a:lnTo>
                  <a:close/>
                </a:path>
                <a:path w="277494" h="589914">
                  <a:moveTo>
                    <a:pt x="153543" y="171958"/>
                  </a:moveTo>
                  <a:lnTo>
                    <a:pt x="123825" y="171958"/>
                  </a:lnTo>
                  <a:lnTo>
                    <a:pt x="123825" y="212979"/>
                  </a:lnTo>
                  <a:lnTo>
                    <a:pt x="153543" y="212979"/>
                  </a:lnTo>
                  <a:lnTo>
                    <a:pt x="153543" y="171958"/>
                  </a:lnTo>
                  <a:close/>
                </a:path>
                <a:path w="277494" h="589914">
                  <a:moveTo>
                    <a:pt x="203073" y="171958"/>
                  </a:moveTo>
                  <a:lnTo>
                    <a:pt x="178308" y="171958"/>
                  </a:lnTo>
                  <a:lnTo>
                    <a:pt x="178308" y="204724"/>
                  </a:lnTo>
                  <a:lnTo>
                    <a:pt x="173355" y="212979"/>
                  </a:lnTo>
                  <a:lnTo>
                    <a:pt x="203073" y="212979"/>
                  </a:lnTo>
                  <a:lnTo>
                    <a:pt x="203073" y="171958"/>
                  </a:lnTo>
                  <a:close/>
                </a:path>
                <a:path w="277494" h="589914">
                  <a:moveTo>
                    <a:pt x="277368" y="171958"/>
                  </a:moveTo>
                  <a:lnTo>
                    <a:pt x="227837" y="171958"/>
                  </a:lnTo>
                  <a:lnTo>
                    <a:pt x="227837" y="204724"/>
                  </a:lnTo>
                  <a:lnTo>
                    <a:pt x="222884" y="212979"/>
                  </a:lnTo>
                  <a:lnTo>
                    <a:pt x="277368" y="212979"/>
                  </a:lnTo>
                  <a:lnTo>
                    <a:pt x="277368" y="171958"/>
                  </a:lnTo>
                  <a:close/>
                </a:path>
                <a:path w="277494" h="589914">
                  <a:moveTo>
                    <a:pt x="99059" y="90043"/>
                  </a:moveTo>
                  <a:lnTo>
                    <a:pt x="74295" y="90043"/>
                  </a:lnTo>
                  <a:lnTo>
                    <a:pt x="74295" y="131064"/>
                  </a:lnTo>
                  <a:lnTo>
                    <a:pt x="104012" y="131064"/>
                  </a:lnTo>
                  <a:lnTo>
                    <a:pt x="99059" y="122809"/>
                  </a:lnTo>
                  <a:lnTo>
                    <a:pt x="99059" y="90043"/>
                  </a:lnTo>
                  <a:close/>
                </a:path>
                <a:path w="277494" h="589914">
                  <a:moveTo>
                    <a:pt x="153543" y="90043"/>
                  </a:moveTo>
                  <a:lnTo>
                    <a:pt x="123825" y="90043"/>
                  </a:lnTo>
                  <a:lnTo>
                    <a:pt x="123825" y="131064"/>
                  </a:lnTo>
                  <a:lnTo>
                    <a:pt x="153543" y="131064"/>
                  </a:lnTo>
                  <a:lnTo>
                    <a:pt x="153543" y="90043"/>
                  </a:lnTo>
                  <a:close/>
                </a:path>
                <a:path w="277494" h="589914">
                  <a:moveTo>
                    <a:pt x="203073" y="90043"/>
                  </a:moveTo>
                  <a:lnTo>
                    <a:pt x="178308" y="90043"/>
                  </a:lnTo>
                  <a:lnTo>
                    <a:pt x="178308" y="122809"/>
                  </a:lnTo>
                  <a:lnTo>
                    <a:pt x="173355" y="131064"/>
                  </a:lnTo>
                  <a:lnTo>
                    <a:pt x="203073" y="131064"/>
                  </a:lnTo>
                  <a:lnTo>
                    <a:pt x="203073" y="90043"/>
                  </a:lnTo>
                  <a:close/>
                </a:path>
                <a:path w="277494" h="589914">
                  <a:moveTo>
                    <a:pt x="277368" y="90043"/>
                  </a:moveTo>
                  <a:lnTo>
                    <a:pt x="227837" y="90043"/>
                  </a:lnTo>
                  <a:lnTo>
                    <a:pt x="227837" y="122809"/>
                  </a:lnTo>
                  <a:lnTo>
                    <a:pt x="222884" y="131064"/>
                  </a:lnTo>
                  <a:lnTo>
                    <a:pt x="277368" y="131064"/>
                  </a:lnTo>
                  <a:lnTo>
                    <a:pt x="277368" y="90043"/>
                  </a:lnTo>
                  <a:close/>
                </a:path>
              </a:pathLst>
            </a:custGeom>
            <a:solidFill>
              <a:srgbClr val="7EC1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3"/>
            <p:cNvSpPr/>
            <p:nvPr/>
          </p:nvSpPr>
          <p:spPr>
            <a:xfrm>
              <a:off x="737616" y="5012435"/>
              <a:ext cx="277495" cy="589915"/>
            </a:xfrm>
            <a:custGeom>
              <a:avLst/>
              <a:gdLst/>
              <a:ahLst/>
              <a:cxnLst/>
              <a:rect l="l" t="t" r="r" b="b"/>
              <a:pathLst>
                <a:path w="277494" h="589914">
                  <a:moveTo>
                    <a:pt x="267462" y="0"/>
                  </a:moveTo>
                  <a:lnTo>
                    <a:pt x="9906" y="0"/>
                  </a:lnTo>
                  <a:lnTo>
                    <a:pt x="6268" y="1525"/>
                  </a:lnTo>
                  <a:lnTo>
                    <a:pt x="3095" y="6111"/>
                  </a:lnTo>
                  <a:lnTo>
                    <a:pt x="851" y="13769"/>
                  </a:lnTo>
                  <a:lnTo>
                    <a:pt x="0" y="24511"/>
                  </a:lnTo>
                  <a:lnTo>
                    <a:pt x="0" y="581596"/>
                  </a:lnTo>
                  <a:lnTo>
                    <a:pt x="4953" y="589788"/>
                  </a:lnTo>
                  <a:lnTo>
                    <a:pt x="272415" y="589788"/>
                  </a:lnTo>
                  <a:lnTo>
                    <a:pt x="277368" y="581596"/>
                  </a:lnTo>
                  <a:lnTo>
                    <a:pt x="277368" y="548766"/>
                  </a:lnTo>
                  <a:lnTo>
                    <a:pt x="99059" y="548766"/>
                  </a:lnTo>
                  <a:lnTo>
                    <a:pt x="99059" y="466851"/>
                  </a:lnTo>
                  <a:lnTo>
                    <a:pt x="54482" y="466851"/>
                  </a:lnTo>
                  <a:lnTo>
                    <a:pt x="49529" y="458723"/>
                  </a:lnTo>
                  <a:lnTo>
                    <a:pt x="49529" y="425957"/>
                  </a:lnTo>
                  <a:lnTo>
                    <a:pt x="277368" y="425957"/>
                  </a:lnTo>
                  <a:lnTo>
                    <a:pt x="277368" y="384936"/>
                  </a:lnTo>
                  <a:lnTo>
                    <a:pt x="54482" y="384936"/>
                  </a:lnTo>
                  <a:lnTo>
                    <a:pt x="49529" y="376808"/>
                  </a:lnTo>
                  <a:lnTo>
                    <a:pt x="49529" y="344042"/>
                  </a:lnTo>
                  <a:lnTo>
                    <a:pt x="54482" y="335788"/>
                  </a:lnTo>
                  <a:lnTo>
                    <a:pt x="277368" y="335788"/>
                  </a:lnTo>
                  <a:lnTo>
                    <a:pt x="277368" y="294894"/>
                  </a:lnTo>
                  <a:lnTo>
                    <a:pt x="49529" y="294894"/>
                  </a:lnTo>
                  <a:lnTo>
                    <a:pt x="49529" y="262127"/>
                  </a:lnTo>
                  <a:lnTo>
                    <a:pt x="54482" y="253872"/>
                  </a:lnTo>
                  <a:lnTo>
                    <a:pt x="277368" y="253872"/>
                  </a:lnTo>
                  <a:lnTo>
                    <a:pt x="277368" y="212978"/>
                  </a:lnTo>
                  <a:lnTo>
                    <a:pt x="54482" y="212978"/>
                  </a:lnTo>
                  <a:lnTo>
                    <a:pt x="49529" y="204724"/>
                  </a:lnTo>
                  <a:lnTo>
                    <a:pt x="49529" y="171957"/>
                  </a:lnTo>
                  <a:lnTo>
                    <a:pt x="277368" y="171957"/>
                  </a:lnTo>
                  <a:lnTo>
                    <a:pt x="277368" y="131063"/>
                  </a:lnTo>
                  <a:lnTo>
                    <a:pt x="54482" y="131063"/>
                  </a:lnTo>
                  <a:lnTo>
                    <a:pt x="49529" y="122808"/>
                  </a:lnTo>
                  <a:lnTo>
                    <a:pt x="49529" y="90043"/>
                  </a:lnTo>
                  <a:lnTo>
                    <a:pt x="277368" y="90043"/>
                  </a:lnTo>
                  <a:lnTo>
                    <a:pt x="277368" y="24511"/>
                  </a:lnTo>
                  <a:lnTo>
                    <a:pt x="276516" y="13769"/>
                  </a:lnTo>
                  <a:lnTo>
                    <a:pt x="274272" y="6111"/>
                  </a:lnTo>
                  <a:lnTo>
                    <a:pt x="271099" y="1525"/>
                  </a:lnTo>
                  <a:lnTo>
                    <a:pt x="267462" y="0"/>
                  </a:lnTo>
                  <a:close/>
                </a:path>
                <a:path w="277494" h="589914">
                  <a:moveTo>
                    <a:pt x="277368" y="425957"/>
                  </a:moveTo>
                  <a:lnTo>
                    <a:pt x="227837" y="425957"/>
                  </a:lnTo>
                  <a:lnTo>
                    <a:pt x="227837" y="458723"/>
                  </a:lnTo>
                  <a:lnTo>
                    <a:pt x="222884" y="466851"/>
                  </a:lnTo>
                  <a:lnTo>
                    <a:pt x="178308" y="466851"/>
                  </a:lnTo>
                  <a:lnTo>
                    <a:pt x="178308" y="548766"/>
                  </a:lnTo>
                  <a:lnTo>
                    <a:pt x="277368" y="548766"/>
                  </a:lnTo>
                  <a:lnTo>
                    <a:pt x="277368" y="425957"/>
                  </a:lnTo>
                  <a:close/>
                </a:path>
                <a:path w="277494" h="589914">
                  <a:moveTo>
                    <a:pt x="203072" y="425957"/>
                  </a:moveTo>
                  <a:lnTo>
                    <a:pt x="74295" y="425957"/>
                  </a:lnTo>
                  <a:lnTo>
                    <a:pt x="74295" y="466851"/>
                  </a:lnTo>
                  <a:lnTo>
                    <a:pt x="203072" y="466851"/>
                  </a:lnTo>
                  <a:lnTo>
                    <a:pt x="203072" y="425957"/>
                  </a:lnTo>
                  <a:close/>
                </a:path>
                <a:path w="277494" h="589914">
                  <a:moveTo>
                    <a:pt x="104012" y="335788"/>
                  </a:moveTo>
                  <a:lnTo>
                    <a:pt x="74295" y="335788"/>
                  </a:lnTo>
                  <a:lnTo>
                    <a:pt x="74295" y="384936"/>
                  </a:lnTo>
                  <a:lnTo>
                    <a:pt x="104012" y="384936"/>
                  </a:lnTo>
                  <a:lnTo>
                    <a:pt x="99059" y="376808"/>
                  </a:lnTo>
                  <a:lnTo>
                    <a:pt x="99059" y="344042"/>
                  </a:lnTo>
                  <a:lnTo>
                    <a:pt x="104012" y="335788"/>
                  </a:lnTo>
                  <a:close/>
                </a:path>
                <a:path w="277494" h="589914">
                  <a:moveTo>
                    <a:pt x="153543" y="335788"/>
                  </a:moveTo>
                  <a:lnTo>
                    <a:pt x="123825" y="335788"/>
                  </a:lnTo>
                  <a:lnTo>
                    <a:pt x="123825" y="384936"/>
                  </a:lnTo>
                  <a:lnTo>
                    <a:pt x="153543" y="384936"/>
                  </a:lnTo>
                  <a:lnTo>
                    <a:pt x="153543" y="335788"/>
                  </a:lnTo>
                  <a:close/>
                </a:path>
                <a:path w="277494" h="589914">
                  <a:moveTo>
                    <a:pt x="203072" y="335788"/>
                  </a:moveTo>
                  <a:lnTo>
                    <a:pt x="173355" y="335788"/>
                  </a:lnTo>
                  <a:lnTo>
                    <a:pt x="178308" y="344042"/>
                  </a:lnTo>
                  <a:lnTo>
                    <a:pt x="178308" y="376808"/>
                  </a:lnTo>
                  <a:lnTo>
                    <a:pt x="173355" y="384936"/>
                  </a:lnTo>
                  <a:lnTo>
                    <a:pt x="203072" y="384936"/>
                  </a:lnTo>
                  <a:lnTo>
                    <a:pt x="203072" y="335788"/>
                  </a:lnTo>
                  <a:close/>
                </a:path>
                <a:path w="277494" h="589914">
                  <a:moveTo>
                    <a:pt x="277368" y="335788"/>
                  </a:moveTo>
                  <a:lnTo>
                    <a:pt x="222884" y="335788"/>
                  </a:lnTo>
                  <a:lnTo>
                    <a:pt x="227837" y="344042"/>
                  </a:lnTo>
                  <a:lnTo>
                    <a:pt x="227837" y="376808"/>
                  </a:lnTo>
                  <a:lnTo>
                    <a:pt x="222884" y="384936"/>
                  </a:lnTo>
                  <a:lnTo>
                    <a:pt x="277368" y="384936"/>
                  </a:lnTo>
                  <a:lnTo>
                    <a:pt x="277368" y="335788"/>
                  </a:lnTo>
                  <a:close/>
                </a:path>
                <a:path w="277494" h="589914">
                  <a:moveTo>
                    <a:pt x="104012" y="253872"/>
                  </a:moveTo>
                  <a:lnTo>
                    <a:pt x="74295" y="253872"/>
                  </a:lnTo>
                  <a:lnTo>
                    <a:pt x="74295" y="294894"/>
                  </a:lnTo>
                  <a:lnTo>
                    <a:pt x="99059" y="294894"/>
                  </a:lnTo>
                  <a:lnTo>
                    <a:pt x="99059" y="262127"/>
                  </a:lnTo>
                  <a:lnTo>
                    <a:pt x="104012" y="253872"/>
                  </a:lnTo>
                  <a:close/>
                </a:path>
                <a:path w="277494" h="589914">
                  <a:moveTo>
                    <a:pt x="153543" y="253872"/>
                  </a:moveTo>
                  <a:lnTo>
                    <a:pt x="123825" y="253872"/>
                  </a:lnTo>
                  <a:lnTo>
                    <a:pt x="123825" y="294894"/>
                  </a:lnTo>
                  <a:lnTo>
                    <a:pt x="153543" y="294894"/>
                  </a:lnTo>
                  <a:lnTo>
                    <a:pt x="153543" y="253872"/>
                  </a:lnTo>
                  <a:close/>
                </a:path>
                <a:path w="277494" h="589914">
                  <a:moveTo>
                    <a:pt x="203072" y="253872"/>
                  </a:moveTo>
                  <a:lnTo>
                    <a:pt x="173355" y="253872"/>
                  </a:lnTo>
                  <a:lnTo>
                    <a:pt x="178308" y="262127"/>
                  </a:lnTo>
                  <a:lnTo>
                    <a:pt x="178308" y="294894"/>
                  </a:lnTo>
                  <a:lnTo>
                    <a:pt x="203072" y="294894"/>
                  </a:lnTo>
                  <a:lnTo>
                    <a:pt x="203072" y="253872"/>
                  </a:lnTo>
                  <a:close/>
                </a:path>
                <a:path w="277494" h="589914">
                  <a:moveTo>
                    <a:pt x="277368" y="253872"/>
                  </a:moveTo>
                  <a:lnTo>
                    <a:pt x="222884" y="253872"/>
                  </a:lnTo>
                  <a:lnTo>
                    <a:pt x="227837" y="262127"/>
                  </a:lnTo>
                  <a:lnTo>
                    <a:pt x="227837" y="294894"/>
                  </a:lnTo>
                  <a:lnTo>
                    <a:pt x="277368" y="294894"/>
                  </a:lnTo>
                  <a:lnTo>
                    <a:pt x="277368" y="253872"/>
                  </a:lnTo>
                  <a:close/>
                </a:path>
                <a:path w="277494" h="589914">
                  <a:moveTo>
                    <a:pt x="99059" y="171957"/>
                  </a:moveTo>
                  <a:lnTo>
                    <a:pt x="74295" y="171957"/>
                  </a:lnTo>
                  <a:lnTo>
                    <a:pt x="74295" y="212978"/>
                  </a:lnTo>
                  <a:lnTo>
                    <a:pt x="104012" y="212978"/>
                  </a:lnTo>
                  <a:lnTo>
                    <a:pt x="99059" y="204724"/>
                  </a:lnTo>
                  <a:lnTo>
                    <a:pt x="99059" y="171957"/>
                  </a:lnTo>
                  <a:close/>
                </a:path>
                <a:path w="277494" h="589914">
                  <a:moveTo>
                    <a:pt x="153543" y="171957"/>
                  </a:moveTo>
                  <a:lnTo>
                    <a:pt x="123825" y="171957"/>
                  </a:lnTo>
                  <a:lnTo>
                    <a:pt x="123825" y="212978"/>
                  </a:lnTo>
                  <a:lnTo>
                    <a:pt x="153543" y="212978"/>
                  </a:lnTo>
                  <a:lnTo>
                    <a:pt x="153543" y="171957"/>
                  </a:lnTo>
                  <a:close/>
                </a:path>
                <a:path w="277494" h="589914">
                  <a:moveTo>
                    <a:pt x="203072" y="171957"/>
                  </a:moveTo>
                  <a:lnTo>
                    <a:pt x="178308" y="171957"/>
                  </a:lnTo>
                  <a:lnTo>
                    <a:pt x="178308" y="204724"/>
                  </a:lnTo>
                  <a:lnTo>
                    <a:pt x="173355" y="212978"/>
                  </a:lnTo>
                  <a:lnTo>
                    <a:pt x="203072" y="212978"/>
                  </a:lnTo>
                  <a:lnTo>
                    <a:pt x="203072" y="171957"/>
                  </a:lnTo>
                  <a:close/>
                </a:path>
                <a:path w="277494" h="589914">
                  <a:moveTo>
                    <a:pt x="277368" y="171957"/>
                  </a:moveTo>
                  <a:lnTo>
                    <a:pt x="227837" y="171957"/>
                  </a:lnTo>
                  <a:lnTo>
                    <a:pt x="227837" y="204724"/>
                  </a:lnTo>
                  <a:lnTo>
                    <a:pt x="222884" y="212978"/>
                  </a:lnTo>
                  <a:lnTo>
                    <a:pt x="277368" y="212978"/>
                  </a:lnTo>
                  <a:lnTo>
                    <a:pt x="277368" y="171957"/>
                  </a:lnTo>
                  <a:close/>
                </a:path>
                <a:path w="277494" h="589914">
                  <a:moveTo>
                    <a:pt x="99059" y="90043"/>
                  </a:moveTo>
                  <a:lnTo>
                    <a:pt x="74295" y="90043"/>
                  </a:lnTo>
                  <a:lnTo>
                    <a:pt x="74295" y="131063"/>
                  </a:lnTo>
                  <a:lnTo>
                    <a:pt x="104012" y="131063"/>
                  </a:lnTo>
                  <a:lnTo>
                    <a:pt x="99059" y="122808"/>
                  </a:lnTo>
                  <a:lnTo>
                    <a:pt x="99059" y="90043"/>
                  </a:lnTo>
                  <a:close/>
                </a:path>
                <a:path w="277494" h="589914">
                  <a:moveTo>
                    <a:pt x="153543" y="90043"/>
                  </a:moveTo>
                  <a:lnTo>
                    <a:pt x="123825" y="90043"/>
                  </a:lnTo>
                  <a:lnTo>
                    <a:pt x="123825" y="131063"/>
                  </a:lnTo>
                  <a:lnTo>
                    <a:pt x="153543" y="131063"/>
                  </a:lnTo>
                  <a:lnTo>
                    <a:pt x="153543" y="90043"/>
                  </a:lnTo>
                  <a:close/>
                </a:path>
                <a:path w="277494" h="589914">
                  <a:moveTo>
                    <a:pt x="203072" y="90043"/>
                  </a:moveTo>
                  <a:lnTo>
                    <a:pt x="178308" y="90043"/>
                  </a:lnTo>
                  <a:lnTo>
                    <a:pt x="178308" y="122808"/>
                  </a:lnTo>
                  <a:lnTo>
                    <a:pt x="173355" y="131063"/>
                  </a:lnTo>
                  <a:lnTo>
                    <a:pt x="203072" y="131063"/>
                  </a:lnTo>
                  <a:lnTo>
                    <a:pt x="203072" y="90043"/>
                  </a:lnTo>
                  <a:close/>
                </a:path>
                <a:path w="277494" h="589914">
                  <a:moveTo>
                    <a:pt x="277368" y="90043"/>
                  </a:moveTo>
                  <a:lnTo>
                    <a:pt x="227837" y="90043"/>
                  </a:lnTo>
                  <a:lnTo>
                    <a:pt x="227837" y="122808"/>
                  </a:lnTo>
                  <a:lnTo>
                    <a:pt x="222884" y="131063"/>
                  </a:lnTo>
                  <a:lnTo>
                    <a:pt x="277368" y="131063"/>
                  </a:lnTo>
                  <a:lnTo>
                    <a:pt x="277368" y="90043"/>
                  </a:lnTo>
                  <a:close/>
                </a:path>
              </a:pathLst>
            </a:custGeom>
            <a:solidFill>
              <a:srgbClr val="75B6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4"/>
            <p:cNvSpPr/>
            <p:nvPr/>
          </p:nvSpPr>
          <p:spPr>
            <a:xfrm>
              <a:off x="932688" y="5222747"/>
              <a:ext cx="276225" cy="589915"/>
            </a:xfrm>
            <a:custGeom>
              <a:avLst/>
              <a:gdLst/>
              <a:ahLst/>
              <a:cxnLst/>
              <a:rect l="l" t="t" r="r" b="b"/>
              <a:pathLst>
                <a:path w="276225" h="589914">
                  <a:moveTo>
                    <a:pt x="265988" y="0"/>
                  </a:moveTo>
                  <a:lnTo>
                    <a:pt x="9855" y="0"/>
                  </a:lnTo>
                  <a:lnTo>
                    <a:pt x="6236" y="1525"/>
                  </a:lnTo>
                  <a:lnTo>
                    <a:pt x="3079" y="6111"/>
                  </a:lnTo>
                  <a:lnTo>
                    <a:pt x="846" y="13769"/>
                  </a:lnTo>
                  <a:lnTo>
                    <a:pt x="0" y="24510"/>
                  </a:lnTo>
                  <a:lnTo>
                    <a:pt x="0" y="581596"/>
                  </a:lnTo>
                  <a:lnTo>
                    <a:pt x="4927" y="589788"/>
                  </a:lnTo>
                  <a:lnTo>
                    <a:pt x="270916" y="589788"/>
                  </a:lnTo>
                  <a:lnTo>
                    <a:pt x="275844" y="581596"/>
                  </a:lnTo>
                  <a:lnTo>
                    <a:pt x="275844" y="548830"/>
                  </a:lnTo>
                  <a:lnTo>
                    <a:pt x="98513" y="548830"/>
                  </a:lnTo>
                  <a:lnTo>
                    <a:pt x="98513" y="466915"/>
                  </a:lnTo>
                  <a:lnTo>
                    <a:pt x="54178" y="466915"/>
                  </a:lnTo>
                  <a:lnTo>
                    <a:pt x="49263" y="458723"/>
                  </a:lnTo>
                  <a:lnTo>
                    <a:pt x="49263" y="425957"/>
                  </a:lnTo>
                  <a:lnTo>
                    <a:pt x="275844" y="425957"/>
                  </a:lnTo>
                  <a:lnTo>
                    <a:pt x="275844" y="385000"/>
                  </a:lnTo>
                  <a:lnTo>
                    <a:pt x="54178" y="385000"/>
                  </a:lnTo>
                  <a:lnTo>
                    <a:pt x="49263" y="376808"/>
                  </a:lnTo>
                  <a:lnTo>
                    <a:pt x="49263" y="344042"/>
                  </a:lnTo>
                  <a:lnTo>
                    <a:pt x="54178" y="335914"/>
                  </a:lnTo>
                  <a:lnTo>
                    <a:pt x="275844" y="335914"/>
                  </a:lnTo>
                  <a:lnTo>
                    <a:pt x="275844" y="294893"/>
                  </a:lnTo>
                  <a:lnTo>
                    <a:pt x="49263" y="294893"/>
                  </a:lnTo>
                  <a:lnTo>
                    <a:pt x="49263" y="262127"/>
                  </a:lnTo>
                  <a:lnTo>
                    <a:pt x="54178" y="253872"/>
                  </a:lnTo>
                  <a:lnTo>
                    <a:pt x="275844" y="253872"/>
                  </a:lnTo>
                  <a:lnTo>
                    <a:pt x="275844" y="212978"/>
                  </a:lnTo>
                  <a:lnTo>
                    <a:pt x="54178" y="212978"/>
                  </a:lnTo>
                  <a:lnTo>
                    <a:pt x="49263" y="204723"/>
                  </a:lnTo>
                  <a:lnTo>
                    <a:pt x="49263" y="172084"/>
                  </a:lnTo>
                  <a:lnTo>
                    <a:pt x="275844" y="172084"/>
                  </a:lnTo>
                  <a:lnTo>
                    <a:pt x="275844" y="131063"/>
                  </a:lnTo>
                  <a:lnTo>
                    <a:pt x="54178" y="131063"/>
                  </a:lnTo>
                  <a:lnTo>
                    <a:pt x="49263" y="122808"/>
                  </a:lnTo>
                  <a:lnTo>
                    <a:pt x="49263" y="90042"/>
                  </a:lnTo>
                  <a:lnTo>
                    <a:pt x="275844" y="90042"/>
                  </a:lnTo>
                  <a:lnTo>
                    <a:pt x="275844" y="24510"/>
                  </a:lnTo>
                  <a:lnTo>
                    <a:pt x="274997" y="13769"/>
                  </a:lnTo>
                  <a:lnTo>
                    <a:pt x="272764" y="6111"/>
                  </a:lnTo>
                  <a:lnTo>
                    <a:pt x="269607" y="1525"/>
                  </a:lnTo>
                  <a:lnTo>
                    <a:pt x="265988" y="0"/>
                  </a:lnTo>
                  <a:close/>
                </a:path>
                <a:path w="276225" h="589914">
                  <a:moveTo>
                    <a:pt x="275844" y="425957"/>
                  </a:moveTo>
                  <a:lnTo>
                    <a:pt x="226580" y="425957"/>
                  </a:lnTo>
                  <a:lnTo>
                    <a:pt x="226580" y="458723"/>
                  </a:lnTo>
                  <a:lnTo>
                    <a:pt x="221665" y="466915"/>
                  </a:lnTo>
                  <a:lnTo>
                    <a:pt x="177330" y="466915"/>
                  </a:lnTo>
                  <a:lnTo>
                    <a:pt x="177330" y="548830"/>
                  </a:lnTo>
                  <a:lnTo>
                    <a:pt x="275844" y="548830"/>
                  </a:lnTo>
                  <a:lnTo>
                    <a:pt x="275844" y="425957"/>
                  </a:lnTo>
                  <a:close/>
                </a:path>
                <a:path w="276225" h="589914">
                  <a:moveTo>
                    <a:pt x="201955" y="425957"/>
                  </a:moveTo>
                  <a:lnTo>
                    <a:pt x="73888" y="425957"/>
                  </a:lnTo>
                  <a:lnTo>
                    <a:pt x="73888" y="466915"/>
                  </a:lnTo>
                  <a:lnTo>
                    <a:pt x="201955" y="466915"/>
                  </a:lnTo>
                  <a:lnTo>
                    <a:pt x="201955" y="425957"/>
                  </a:lnTo>
                  <a:close/>
                </a:path>
                <a:path w="276225" h="589914">
                  <a:moveTo>
                    <a:pt x="103441" y="335914"/>
                  </a:moveTo>
                  <a:lnTo>
                    <a:pt x="73888" y="335914"/>
                  </a:lnTo>
                  <a:lnTo>
                    <a:pt x="73888" y="385000"/>
                  </a:lnTo>
                  <a:lnTo>
                    <a:pt x="103441" y="385000"/>
                  </a:lnTo>
                  <a:lnTo>
                    <a:pt x="98513" y="376808"/>
                  </a:lnTo>
                  <a:lnTo>
                    <a:pt x="98513" y="344042"/>
                  </a:lnTo>
                  <a:lnTo>
                    <a:pt x="103441" y="335914"/>
                  </a:lnTo>
                  <a:close/>
                </a:path>
                <a:path w="276225" h="589914">
                  <a:moveTo>
                    <a:pt x="152704" y="335914"/>
                  </a:moveTo>
                  <a:lnTo>
                    <a:pt x="123139" y="335914"/>
                  </a:lnTo>
                  <a:lnTo>
                    <a:pt x="123139" y="385000"/>
                  </a:lnTo>
                  <a:lnTo>
                    <a:pt x="152704" y="385000"/>
                  </a:lnTo>
                  <a:lnTo>
                    <a:pt x="152704" y="335914"/>
                  </a:lnTo>
                  <a:close/>
                </a:path>
                <a:path w="276225" h="589914">
                  <a:moveTo>
                    <a:pt x="201955" y="335914"/>
                  </a:moveTo>
                  <a:lnTo>
                    <a:pt x="172402" y="335914"/>
                  </a:lnTo>
                  <a:lnTo>
                    <a:pt x="177330" y="344042"/>
                  </a:lnTo>
                  <a:lnTo>
                    <a:pt x="177330" y="376808"/>
                  </a:lnTo>
                  <a:lnTo>
                    <a:pt x="172402" y="385000"/>
                  </a:lnTo>
                  <a:lnTo>
                    <a:pt x="201955" y="385000"/>
                  </a:lnTo>
                  <a:lnTo>
                    <a:pt x="201955" y="335914"/>
                  </a:lnTo>
                  <a:close/>
                </a:path>
                <a:path w="276225" h="589914">
                  <a:moveTo>
                    <a:pt x="275844" y="335914"/>
                  </a:moveTo>
                  <a:lnTo>
                    <a:pt x="221665" y="335914"/>
                  </a:lnTo>
                  <a:lnTo>
                    <a:pt x="226580" y="344042"/>
                  </a:lnTo>
                  <a:lnTo>
                    <a:pt x="226580" y="376808"/>
                  </a:lnTo>
                  <a:lnTo>
                    <a:pt x="221665" y="385000"/>
                  </a:lnTo>
                  <a:lnTo>
                    <a:pt x="275844" y="385000"/>
                  </a:lnTo>
                  <a:lnTo>
                    <a:pt x="275844" y="335914"/>
                  </a:lnTo>
                  <a:close/>
                </a:path>
                <a:path w="276225" h="589914">
                  <a:moveTo>
                    <a:pt x="103441" y="253872"/>
                  </a:moveTo>
                  <a:lnTo>
                    <a:pt x="73888" y="253872"/>
                  </a:lnTo>
                  <a:lnTo>
                    <a:pt x="73888" y="294893"/>
                  </a:lnTo>
                  <a:lnTo>
                    <a:pt x="98513" y="294893"/>
                  </a:lnTo>
                  <a:lnTo>
                    <a:pt x="98513" y="262127"/>
                  </a:lnTo>
                  <a:lnTo>
                    <a:pt x="103441" y="253872"/>
                  </a:lnTo>
                  <a:close/>
                </a:path>
                <a:path w="276225" h="589914">
                  <a:moveTo>
                    <a:pt x="152704" y="253872"/>
                  </a:moveTo>
                  <a:lnTo>
                    <a:pt x="123139" y="253872"/>
                  </a:lnTo>
                  <a:lnTo>
                    <a:pt x="123139" y="294893"/>
                  </a:lnTo>
                  <a:lnTo>
                    <a:pt x="152704" y="294893"/>
                  </a:lnTo>
                  <a:lnTo>
                    <a:pt x="152704" y="253872"/>
                  </a:lnTo>
                  <a:close/>
                </a:path>
                <a:path w="276225" h="589914">
                  <a:moveTo>
                    <a:pt x="201955" y="253872"/>
                  </a:moveTo>
                  <a:lnTo>
                    <a:pt x="172402" y="253872"/>
                  </a:lnTo>
                  <a:lnTo>
                    <a:pt x="177330" y="262127"/>
                  </a:lnTo>
                  <a:lnTo>
                    <a:pt x="177330" y="294893"/>
                  </a:lnTo>
                  <a:lnTo>
                    <a:pt x="201955" y="294893"/>
                  </a:lnTo>
                  <a:lnTo>
                    <a:pt x="201955" y="253872"/>
                  </a:lnTo>
                  <a:close/>
                </a:path>
                <a:path w="276225" h="589914">
                  <a:moveTo>
                    <a:pt x="275844" y="253872"/>
                  </a:moveTo>
                  <a:lnTo>
                    <a:pt x="221665" y="253872"/>
                  </a:lnTo>
                  <a:lnTo>
                    <a:pt x="226580" y="262127"/>
                  </a:lnTo>
                  <a:lnTo>
                    <a:pt x="226580" y="294893"/>
                  </a:lnTo>
                  <a:lnTo>
                    <a:pt x="275844" y="294893"/>
                  </a:lnTo>
                  <a:lnTo>
                    <a:pt x="275844" y="253872"/>
                  </a:lnTo>
                  <a:close/>
                </a:path>
                <a:path w="276225" h="589914">
                  <a:moveTo>
                    <a:pt x="98513" y="172084"/>
                  </a:moveTo>
                  <a:lnTo>
                    <a:pt x="73888" y="172084"/>
                  </a:lnTo>
                  <a:lnTo>
                    <a:pt x="73888" y="212978"/>
                  </a:lnTo>
                  <a:lnTo>
                    <a:pt x="103441" y="212978"/>
                  </a:lnTo>
                  <a:lnTo>
                    <a:pt x="98513" y="204723"/>
                  </a:lnTo>
                  <a:lnTo>
                    <a:pt x="98513" y="172084"/>
                  </a:lnTo>
                  <a:close/>
                </a:path>
                <a:path w="276225" h="589914">
                  <a:moveTo>
                    <a:pt x="152704" y="172084"/>
                  </a:moveTo>
                  <a:lnTo>
                    <a:pt x="123139" y="172084"/>
                  </a:lnTo>
                  <a:lnTo>
                    <a:pt x="123139" y="212978"/>
                  </a:lnTo>
                  <a:lnTo>
                    <a:pt x="152704" y="212978"/>
                  </a:lnTo>
                  <a:lnTo>
                    <a:pt x="152704" y="172084"/>
                  </a:lnTo>
                  <a:close/>
                </a:path>
                <a:path w="276225" h="589914">
                  <a:moveTo>
                    <a:pt x="201955" y="172084"/>
                  </a:moveTo>
                  <a:lnTo>
                    <a:pt x="177330" y="172084"/>
                  </a:lnTo>
                  <a:lnTo>
                    <a:pt x="177330" y="204723"/>
                  </a:lnTo>
                  <a:lnTo>
                    <a:pt x="172402" y="212978"/>
                  </a:lnTo>
                  <a:lnTo>
                    <a:pt x="201955" y="212978"/>
                  </a:lnTo>
                  <a:lnTo>
                    <a:pt x="201955" y="172084"/>
                  </a:lnTo>
                  <a:close/>
                </a:path>
                <a:path w="276225" h="589914">
                  <a:moveTo>
                    <a:pt x="275844" y="172084"/>
                  </a:moveTo>
                  <a:lnTo>
                    <a:pt x="226580" y="172084"/>
                  </a:lnTo>
                  <a:lnTo>
                    <a:pt x="226580" y="204723"/>
                  </a:lnTo>
                  <a:lnTo>
                    <a:pt x="221665" y="212978"/>
                  </a:lnTo>
                  <a:lnTo>
                    <a:pt x="275844" y="212978"/>
                  </a:lnTo>
                  <a:lnTo>
                    <a:pt x="275844" y="172084"/>
                  </a:lnTo>
                  <a:close/>
                </a:path>
                <a:path w="276225" h="589914">
                  <a:moveTo>
                    <a:pt x="98513" y="90042"/>
                  </a:moveTo>
                  <a:lnTo>
                    <a:pt x="73888" y="90042"/>
                  </a:lnTo>
                  <a:lnTo>
                    <a:pt x="73888" y="131063"/>
                  </a:lnTo>
                  <a:lnTo>
                    <a:pt x="103441" y="131063"/>
                  </a:lnTo>
                  <a:lnTo>
                    <a:pt x="98513" y="122808"/>
                  </a:lnTo>
                  <a:lnTo>
                    <a:pt x="98513" y="90042"/>
                  </a:lnTo>
                  <a:close/>
                </a:path>
                <a:path w="276225" h="589914">
                  <a:moveTo>
                    <a:pt x="152704" y="90042"/>
                  </a:moveTo>
                  <a:lnTo>
                    <a:pt x="123139" y="90042"/>
                  </a:lnTo>
                  <a:lnTo>
                    <a:pt x="123139" y="131063"/>
                  </a:lnTo>
                  <a:lnTo>
                    <a:pt x="152704" y="131063"/>
                  </a:lnTo>
                  <a:lnTo>
                    <a:pt x="152704" y="90042"/>
                  </a:lnTo>
                  <a:close/>
                </a:path>
                <a:path w="276225" h="589914">
                  <a:moveTo>
                    <a:pt x="201955" y="90042"/>
                  </a:moveTo>
                  <a:lnTo>
                    <a:pt x="177330" y="90042"/>
                  </a:lnTo>
                  <a:lnTo>
                    <a:pt x="177330" y="122808"/>
                  </a:lnTo>
                  <a:lnTo>
                    <a:pt x="172402" y="131063"/>
                  </a:lnTo>
                  <a:lnTo>
                    <a:pt x="201955" y="131063"/>
                  </a:lnTo>
                  <a:lnTo>
                    <a:pt x="201955" y="90042"/>
                  </a:lnTo>
                  <a:close/>
                </a:path>
                <a:path w="276225" h="589914">
                  <a:moveTo>
                    <a:pt x="275844" y="90042"/>
                  </a:moveTo>
                  <a:lnTo>
                    <a:pt x="226580" y="90042"/>
                  </a:lnTo>
                  <a:lnTo>
                    <a:pt x="226580" y="122808"/>
                  </a:lnTo>
                  <a:lnTo>
                    <a:pt x="221665" y="131063"/>
                  </a:lnTo>
                  <a:lnTo>
                    <a:pt x="275844" y="131063"/>
                  </a:lnTo>
                  <a:lnTo>
                    <a:pt x="275844" y="90042"/>
                  </a:lnTo>
                  <a:close/>
                </a:path>
              </a:pathLst>
            </a:custGeom>
            <a:solidFill>
              <a:srgbClr val="2583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13"/>
          <p:cNvSpPr txBox="1"/>
          <p:nvPr/>
        </p:nvSpPr>
        <p:spPr>
          <a:xfrm>
            <a:off x="1" y="6354063"/>
            <a:ext cx="121920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dirty="0" smtClean="0">
                <a:solidFill>
                  <a:srgbClr val="0157E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СИНХРОНИЗАЦИЯ И ОБМЕН ДАННЫМИ</a:t>
            </a:r>
            <a:endParaRPr lang="ru-RU" sz="2800" b="1" dirty="0">
              <a:solidFill>
                <a:srgbClr val="0157E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50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" y="0"/>
            <a:ext cx="12209198" cy="700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7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56578" y="438404"/>
            <a:ext cx="2922021" cy="69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3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56578" y="438404"/>
            <a:ext cx="2922021" cy="69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6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5" t="18966" r="-1"/>
          <a:stretch/>
        </p:blipFill>
        <p:spPr>
          <a:xfrm>
            <a:off x="-21960" y="0"/>
            <a:ext cx="12226958" cy="6885384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983432" y="548680"/>
            <a:ext cx="2448272" cy="2448272"/>
          </a:xfrm>
          <a:prstGeom prst="roundRect">
            <a:avLst>
              <a:gd name="adj" fmla="val 13036"/>
            </a:avLst>
          </a:prstGeom>
          <a:solidFill>
            <a:schemeClr val="bg1"/>
          </a:solidFill>
          <a:ln>
            <a:noFill/>
          </a:ln>
          <a:effectLst>
            <a:outerShdw blurRad="38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662" y="769614"/>
            <a:ext cx="1314450" cy="13906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86008" y="2240513"/>
            <a:ext cx="1773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Мерники</a:t>
            </a:r>
          </a:p>
          <a:p>
            <a:pPr algn="ctr"/>
            <a:r>
              <a:rPr lang="ru-RU" dirty="0" smtClean="0"/>
              <a:t>2-го разряда</a:t>
            </a:r>
            <a:endParaRPr lang="ru-RU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8472264" y="332656"/>
            <a:ext cx="3096344" cy="6120680"/>
            <a:chOff x="7536160" y="404664"/>
            <a:chExt cx="3096344" cy="6120680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91" t="5900" r="27858" b="4851"/>
            <a:stretch/>
          </p:blipFill>
          <p:spPr>
            <a:xfrm>
              <a:off x="7536160" y="404664"/>
              <a:ext cx="3096344" cy="6120680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62" b="15604"/>
            <a:stretch/>
          </p:blipFill>
          <p:spPr>
            <a:xfrm>
              <a:off x="7848575" y="1071786"/>
              <a:ext cx="2533675" cy="4489312"/>
            </a:xfrm>
            <a:prstGeom prst="rect">
              <a:avLst/>
            </a:prstGeom>
          </p:spPr>
        </p:pic>
      </p:grpSp>
      <p:cxnSp>
        <p:nvCxnSpPr>
          <p:cNvPr id="21" name="Прямая со стрелкой 20"/>
          <p:cNvCxnSpPr/>
          <p:nvPr/>
        </p:nvCxnSpPr>
        <p:spPr>
          <a:xfrm flipV="1">
            <a:off x="9823301" y="1605608"/>
            <a:ext cx="1080120" cy="9911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Скругленный прямоугольник 29"/>
          <p:cNvSpPr/>
          <p:nvPr/>
        </p:nvSpPr>
        <p:spPr>
          <a:xfrm>
            <a:off x="4190983" y="562372"/>
            <a:ext cx="2448272" cy="2448272"/>
          </a:xfrm>
          <a:prstGeom prst="roundRect">
            <a:avLst>
              <a:gd name="adj" fmla="val 13036"/>
            </a:avLst>
          </a:prstGeom>
          <a:solidFill>
            <a:schemeClr val="bg1"/>
          </a:solidFill>
          <a:ln>
            <a:noFill/>
          </a:ln>
          <a:effectLst>
            <a:outerShdw blurRad="38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22" y="769614"/>
            <a:ext cx="1362075" cy="150495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682186" y="2408335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Метроштоки</a:t>
            </a:r>
            <a:endParaRPr lang="ru-RU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22507" y="3582454"/>
            <a:ext cx="2448272" cy="2448272"/>
          </a:xfrm>
          <a:prstGeom prst="roundRect">
            <a:avLst>
              <a:gd name="adj" fmla="val 13036"/>
            </a:avLst>
          </a:prstGeom>
          <a:solidFill>
            <a:schemeClr val="bg1"/>
          </a:solidFill>
          <a:ln>
            <a:noFill/>
          </a:ln>
          <a:effectLst>
            <a:outerShdw blurRad="38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230058" y="3596146"/>
            <a:ext cx="2448272" cy="2448272"/>
          </a:xfrm>
          <a:prstGeom prst="roundRect">
            <a:avLst>
              <a:gd name="adj" fmla="val 13036"/>
            </a:avLst>
          </a:prstGeom>
          <a:solidFill>
            <a:schemeClr val="bg1"/>
          </a:solidFill>
          <a:ln>
            <a:noFill/>
          </a:ln>
          <a:effectLst>
            <a:outerShdw blurRad="38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7"/>
          <a:srcRect l="8894" t="7215" r="6613" b="10811"/>
          <a:stretch/>
        </p:blipFill>
        <p:spPr>
          <a:xfrm>
            <a:off x="1567311" y="3878373"/>
            <a:ext cx="1368152" cy="129614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448675" y="5417180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Счетчики воды</a:t>
            </a:r>
            <a:endParaRPr lang="ru-RU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2" r="8056" b="1"/>
          <a:stretch/>
        </p:blipFill>
        <p:spPr>
          <a:xfrm>
            <a:off x="4769975" y="3859557"/>
            <a:ext cx="1296144" cy="1396405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4702146" y="5417180"/>
            <a:ext cx="1529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Расходомеры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698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5" t="18966" r="-1"/>
          <a:stretch/>
        </p:blipFill>
        <p:spPr>
          <a:xfrm>
            <a:off x="-24680" y="-27384"/>
            <a:ext cx="12226958" cy="68853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1045668"/>
            <a:ext cx="9153646" cy="4615580"/>
          </a:xfrm>
          <a:prstGeom prst="rect">
            <a:avLst/>
          </a:prstGeom>
          <a:ln>
            <a:noFill/>
          </a:ln>
          <a:effectLst>
            <a:outerShdw blurRad="381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30324"/>
            <a:ext cx="4679903" cy="6569968"/>
          </a:xfrm>
          <a:prstGeom prst="rect">
            <a:avLst/>
          </a:prstGeom>
          <a:ln>
            <a:noFill/>
          </a:ln>
          <a:effectLst>
            <a:outerShdw blurRad="381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7432463" y="3811573"/>
            <a:ext cx="2335945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4583832" y="3925988"/>
            <a:ext cx="266429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8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0" y="0"/>
            <a:ext cx="12192000" cy="714021"/>
          </a:xfrm>
          <a:prstGeom prst="rect">
            <a:avLst/>
          </a:prstGeom>
          <a:solidFill>
            <a:srgbClr val="015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1847528" y="142975"/>
            <a:ext cx="10410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Программное обеспечение «Управление проливной установкой». СЕГОДНЯ</a:t>
            </a:r>
            <a:endParaRPr lang="ru-RU" sz="24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" t="6950" r="5704" b="9050"/>
          <a:stretch/>
        </p:blipFill>
        <p:spPr>
          <a:xfrm>
            <a:off x="448921" y="790126"/>
            <a:ext cx="11377264" cy="60678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59696" y="1628800"/>
            <a:ext cx="1368152" cy="165618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735960" y="1628800"/>
            <a:ext cx="2304256" cy="181173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27C1A5-5419-2842-F721-B8C071B64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3" b="14669"/>
          <a:stretch/>
        </p:blipFill>
        <p:spPr bwMode="auto">
          <a:xfrm>
            <a:off x="341745" y="178668"/>
            <a:ext cx="1318762" cy="72008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5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354" y="-13970"/>
            <a:ext cx="4327001" cy="6874475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2524076" y="6160091"/>
            <a:ext cx="34999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Зачем подключаться</a:t>
            </a:r>
            <a:endParaRPr lang="ru-RU" sz="2800" b="1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076" y="5512166"/>
            <a:ext cx="1161272" cy="538758"/>
          </a:xfrm>
          <a:prstGeom prst="rect">
            <a:avLst/>
          </a:prstGeom>
        </p:spPr>
      </p:pic>
      <p:sp>
        <p:nvSpPr>
          <p:cNvPr id="66" name="Прямоугольник 65"/>
          <p:cNvSpPr/>
          <p:nvPr/>
        </p:nvSpPr>
        <p:spPr>
          <a:xfrm>
            <a:off x="2524076" y="2630061"/>
            <a:ext cx="358163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/>
              <a:t>Обмен актуальными и достоверными данными с контрагентами</a:t>
            </a:r>
            <a:r>
              <a:rPr lang="ru-RU" sz="2000" b="1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ru-RU" sz="2000" b="1" dirty="0" smtClean="0"/>
              <a:t>Исходящие </a:t>
            </a:r>
            <a:r>
              <a:rPr lang="ru-RU" sz="2000" b="1" dirty="0"/>
              <a:t>данные — бесплатно</a:t>
            </a:r>
            <a:r>
              <a:rPr lang="ru-RU" sz="2000" b="1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ru-RU" sz="2000" b="1" dirty="0" smtClean="0"/>
              <a:t>Интуитивно </a:t>
            </a:r>
            <a:r>
              <a:rPr lang="ru-RU" sz="2000" b="1" dirty="0"/>
              <a:t>понятная веб-версия или интеграция с любой учетной системой.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416169" y="273723"/>
            <a:ext cx="58238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Электронно-информационное </a:t>
            </a:r>
            <a:r>
              <a:rPr lang="ru-RU" sz="3600" b="1" dirty="0" smtClean="0"/>
              <a:t>взаимодействие</a:t>
            </a:r>
          </a:p>
          <a:p>
            <a:r>
              <a:rPr lang="ru-RU" sz="3600" b="1" dirty="0" smtClean="0"/>
              <a:t>с </a:t>
            </a:r>
            <a:r>
              <a:rPr lang="ru-RU" sz="3600" b="1" dirty="0"/>
              <a:t>контрагентами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43" y="2811688"/>
            <a:ext cx="1927412" cy="1927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Группа 2"/>
          <p:cNvGrpSpPr/>
          <p:nvPr/>
        </p:nvGrpSpPr>
        <p:grpSpPr>
          <a:xfrm>
            <a:off x="6168008" y="480372"/>
            <a:ext cx="5057206" cy="6228403"/>
            <a:chOff x="4896984" y="365434"/>
            <a:chExt cx="5057206" cy="6228403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5267211" y="365434"/>
              <a:ext cx="4686979" cy="1379265"/>
            </a:xfrm>
            <a:prstGeom prst="roundRect">
              <a:avLst/>
            </a:prstGeom>
            <a:solidFill>
              <a:srgbClr val="383A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5227408" y="2010622"/>
              <a:ext cx="4686979" cy="1379265"/>
            </a:xfrm>
            <a:prstGeom prst="round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Скругленный прямоугольник 44"/>
            <p:cNvSpPr/>
            <p:nvPr/>
          </p:nvSpPr>
          <p:spPr>
            <a:xfrm>
              <a:off x="5215655" y="3588065"/>
              <a:ext cx="4686979" cy="1379265"/>
            </a:xfrm>
            <a:prstGeom prst="roundRect">
              <a:avLst/>
            </a:prstGeom>
            <a:solidFill>
              <a:srgbClr val="383A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Скругленный прямоугольник 45"/>
            <p:cNvSpPr/>
            <p:nvPr/>
          </p:nvSpPr>
          <p:spPr>
            <a:xfrm>
              <a:off x="5220578" y="5214572"/>
              <a:ext cx="4692559" cy="1379265"/>
            </a:xfrm>
            <a:prstGeom prst="round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5807968" y="512953"/>
              <a:ext cx="391586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Исключите ошибки</a:t>
              </a:r>
              <a:br>
                <a:rPr lang="ru-RU" sz="1600" b="1" dirty="0" smtClean="0">
                  <a:solidFill>
                    <a:schemeClr val="bg1"/>
                  </a:solidFill>
                </a:rPr>
              </a:br>
              <a:r>
                <a:rPr lang="ru-RU" sz="1600" b="1" dirty="0" smtClean="0">
                  <a:solidFill>
                    <a:schemeClr val="bg1"/>
                  </a:solidFill>
                </a:rPr>
                <a:t>и расхождения в данных</a:t>
              </a:r>
              <a:br>
                <a:rPr lang="ru-RU" sz="1600" b="1" dirty="0" smtClean="0">
                  <a:solidFill>
                    <a:schemeClr val="bg1"/>
                  </a:solidFill>
                </a:rPr>
              </a:br>
              <a:r>
                <a:rPr lang="ru-RU" sz="1600" b="1" dirty="0" smtClean="0">
                  <a:solidFill>
                    <a:schemeClr val="bg1"/>
                  </a:solidFill>
                </a:rPr>
                <a:t>с контрагентами и ФГИС “АРШИН”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5854576" y="2158141"/>
              <a:ext cx="343428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</a:rPr>
                <a:t>Ускорьте получение нужной, </a:t>
              </a:r>
              <a:r>
                <a:rPr lang="ru-RU" sz="1600" b="1" dirty="0" smtClean="0">
                  <a:solidFill>
                    <a:schemeClr val="bg1"/>
                  </a:solidFill>
                </a:rPr>
                <a:t>достоверной</a:t>
              </a:r>
            </a:p>
            <a:p>
              <a:r>
                <a:rPr lang="ru-RU" sz="1600" b="1" dirty="0" smtClean="0">
                  <a:solidFill>
                    <a:schemeClr val="bg1"/>
                  </a:solidFill>
                </a:rPr>
                <a:t>и </a:t>
              </a:r>
              <a:r>
                <a:rPr lang="ru-RU" sz="1600" b="1" dirty="0">
                  <a:solidFill>
                    <a:schemeClr val="bg1"/>
                  </a:solidFill>
                </a:rPr>
                <a:t>актуальной информации</a:t>
              </a:r>
              <a:br>
                <a:rPr lang="ru-RU" sz="1600" b="1" dirty="0">
                  <a:solidFill>
                    <a:schemeClr val="bg1"/>
                  </a:solidFill>
                </a:rPr>
              </a:b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5916529" y="5330538"/>
              <a:ext cx="380730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Автоматизируйте метрологический учет</a:t>
              </a:r>
            </a:p>
            <a:p>
              <a:r>
                <a:rPr lang="ru-RU" sz="1600" b="1" dirty="0" smtClean="0">
                  <a:solidFill>
                    <a:schemeClr val="bg1"/>
                  </a:solidFill>
                </a:rPr>
                <a:t>с </a:t>
              </a:r>
              <a:r>
                <a:rPr lang="ru-RU" sz="1600" b="1" dirty="0" err="1" smtClean="0">
                  <a:solidFill>
                    <a:schemeClr val="bg1"/>
                  </a:solidFill>
                </a:rPr>
                <a:t>поверителями</a:t>
              </a:r>
              <a:r>
                <a:rPr lang="ru-RU" sz="1600" b="1" dirty="0" smtClean="0">
                  <a:solidFill>
                    <a:schemeClr val="bg1"/>
                  </a:solidFill>
                </a:rPr>
                <a:t>: настройте обмен информации о СИ через цифровой паспорт и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GUID</a:t>
              </a:r>
              <a:r>
                <a:rPr lang="ru-RU" sz="1600" b="1" dirty="0" smtClean="0">
                  <a:solidFill>
                    <a:schemeClr val="bg1"/>
                  </a:solidFill>
                </a:rPr>
                <a:t>-код 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5777982" y="3711224"/>
              <a:ext cx="3957631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Получайте полные данные</a:t>
              </a:r>
            </a:p>
            <a:p>
              <a:r>
                <a:rPr lang="ru-RU" sz="1600" b="1" dirty="0" smtClean="0">
                  <a:solidFill>
                    <a:schemeClr val="bg1"/>
                  </a:solidFill>
                </a:rPr>
                <a:t>о Ваших результатах поверки напрямую от </a:t>
              </a:r>
              <a:r>
                <a:rPr lang="ru-RU" sz="1600" b="1" dirty="0" err="1" smtClean="0">
                  <a:solidFill>
                    <a:schemeClr val="bg1"/>
                  </a:solidFill>
                </a:rPr>
                <a:t>поверителей</a:t>
              </a:r>
              <a:r>
                <a:rPr lang="ru-RU" sz="1600" b="1" dirty="0" smtClean="0">
                  <a:solidFill>
                    <a:schemeClr val="bg1"/>
                  </a:solidFill>
                </a:rPr>
                <a:t>: свидетельство о поверке, стоимость услуг</a:t>
              </a:r>
            </a:p>
            <a:p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1" name="Скругленный прямоугольник 50"/>
            <p:cNvSpPr/>
            <p:nvPr/>
          </p:nvSpPr>
          <p:spPr>
            <a:xfrm>
              <a:off x="4934013" y="2012907"/>
              <a:ext cx="908381" cy="886870"/>
            </a:xfrm>
            <a:prstGeom prst="roundRect">
              <a:avLst>
                <a:gd name="adj" fmla="val 50000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5027486" y="2093335"/>
              <a:ext cx="720080" cy="720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5086802" y="2152567"/>
              <a:ext cx="6014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kern="1200" dirty="0" smtClean="0">
                  <a:solidFill>
                    <a:srgbClr val="A6A6A6"/>
                  </a:solidFill>
                </a:rPr>
                <a:t>02</a:t>
              </a:r>
              <a:endParaRPr lang="ru-RU" sz="3200" dirty="0">
                <a:solidFill>
                  <a:srgbClr val="A6A6A6"/>
                </a:solidFill>
              </a:endParaRPr>
            </a:p>
          </p:txBody>
        </p:sp>
        <p:sp>
          <p:nvSpPr>
            <p:cNvPr id="54" name="Скругленный прямоугольник 53"/>
            <p:cNvSpPr/>
            <p:nvPr/>
          </p:nvSpPr>
          <p:spPr>
            <a:xfrm>
              <a:off x="4962789" y="5244645"/>
              <a:ext cx="908381" cy="886870"/>
            </a:xfrm>
            <a:prstGeom prst="roundRect">
              <a:avLst>
                <a:gd name="adj" fmla="val 50000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5056262" y="5325073"/>
              <a:ext cx="720080" cy="720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5115578" y="5384305"/>
              <a:ext cx="6014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kern="1200" dirty="0" smtClean="0">
                  <a:solidFill>
                    <a:srgbClr val="A6A6A6"/>
                  </a:solidFill>
                </a:rPr>
                <a:t>04</a:t>
              </a:r>
              <a:endParaRPr lang="ru-RU" sz="3200" dirty="0">
                <a:solidFill>
                  <a:srgbClr val="A6A6A6"/>
                </a:solidFill>
              </a:endParaRPr>
            </a:p>
          </p:txBody>
        </p:sp>
        <p:sp>
          <p:nvSpPr>
            <p:cNvPr id="60" name="Скругленный прямоугольник 59"/>
            <p:cNvSpPr/>
            <p:nvPr/>
          </p:nvSpPr>
          <p:spPr>
            <a:xfrm>
              <a:off x="4961550" y="371554"/>
              <a:ext cx="908381" cy="886870"/>
            </a:xfrm>
            <a:prstGeom prst="roundRect">
              <a:avLst>
                <a:gd name="adj" fmla="val 50000"/>
              </a:avLst>
            </a:prstGeom>
            <a:solidFill>
              <a:srgbClr val="383A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>
              <a:off x="5055023" y="451982"/>
              <a:ext cx="720080" cy="720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5114339" y="511214"/>
              <a:ext cx="6014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kern="1200" dirty="0" smtClean="0">
                  <a:solidFill>
                    <a:srgbClr val="00536F"/>
                  </a:solidFill>
                </a:rPr>
                <a:t>01</a:t>
              </a:r>
              <a:endParaRPr lang="ru-RU" sz="3200" dirty="0">
                <a:solidFill>
                  <a:srgbClr val="00536F"/>
                </a:solidFill>
              </a:endParaRPr>
            </a:p>
          </p:txBody>
        </p:sp>
        <p:sp>
          <p:nvSpPr>
            <p:cNvPr id="63" name="Скругленный прямоугольник 62"/>
            <p:cNvSpPr/>
            <p:nvPr/>
          </p:nvSpPr>
          <p:spPr>
            <a:xfrm>
              <a:off x="4896984" y="3580478"/>
              <a:ext cx="908381" cy="886870"/>
            </a:xfrm>
            <a:prstGeom prst="roundRect">
              <a:avLst>
                <a:gd name="adj" fmla="val 50000"/>
              </a:avLst>
            </a:prstGeom>
            <a:solidFill>
              <a:srgbClr val="383A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4990457" y="3660906"/>
              <a:ext cx="720080" cy="720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5049773" y="3720138"/>
              <a:ext cx="6014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kern="1200" dirty="0" smtClean="0">
                  <a:solidFill>
                    <a:srgbClr val="A6A6A6"/>
                  </a:solidFill>
                </a:rPr>
                <a:t>03</a:t>
              </a:r>
              <a:endParaRPr lang="ru-RU" sz="3200" dirty="0">
                <a:solidFill>
                  <a:srgbClr val="A6A6A6"/>
                </a:solidFill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16" y="5458839"/>
            <a:ext cx="1791852" cy="108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5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2" y="840743"/>
            <a:ext cx="11586693" cy="544847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12192000" cy="714021"/>
          </a:xfrm>
          <a:prstGeom prst="rect">
            <a:avLst/>
          </a:prstGeom>
          <a:solidFill>
            <a:srgbClr val="015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31124" y="156955"/>
            <a:ext cx="1805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ФУНКЦИОНАЛ</a:t>
            </a:r>
            <a:endParaRPr lang="ru-RU" sz="20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907" y="5845426"/>
            <a:ext cx="576064" cy="3622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40216" y="5872648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35372"/>
                </a:solidFill>
              </a:rPr>
              <a:t>А.А. Попов</a:t>
            </a:r>
            <a:endParaRPr lang="ru-RU" sz="1400" b="1" dirty="0">
              <a:solidFill>
                <a:srgbClr val="03537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6426" y="5899937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6F4C"/>
                </a:solidFill>
              </a:rPr>
              <a:t>Д.С. Чередников</a:t>
            </a:r>
            <a:endParaRPr lang="ru-RU" sz="1400" b="1" dirty="0">
              <a:solidFill>
                <a:srgbClr val="006F4C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658" y="5858821"/>
            <a:ext cx="713523" cy="46062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9912041">
            <a:off x="6495542" y="4588681"/>
            <a:ext cx="1246998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Стандартизация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9912041">
            <a:off x="897784" y="2050442"/>
            <a:ext cx="1246998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Стандартизация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9912041">
            <a:off x="449417" y="3352199"/>
            <a:ext cx="1246998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Стандартизация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9912041">
            <a:off x="108016" y="4702584"/>
            <a:ext cx="1246998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Стандартизация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3352" y="6446173"/>
            <a:ext cx="1170916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i="1" dirty="0" smtClean="0"/>
              <a:t>Национальный </a:t>
            </a:r>
            <a:r>
              <a:rPr lang="ru-RU" sz="1300" i="1" dirty="0"/>
              <a:t>стандарт ПНСТ 864-2023 «Умные (SMART) стандарты. Общие положения» вступает в действие с 1 февраля 2024 г. на 3-х летнюю апробацию</a:t>
            </a:r>
          </a:p>
        </p:txBody>
      </p:sp>
    </p:spTree>
    <p:extLst>
      <p:ext uri="{BB962C8B-B14F-4D97-AF65-F5344CB8AC3E}">
        <p14:creationId xmlns:p14="http://schemas.microsoft.com/office/powerpoint/2010/main" val="331561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714021"/>
          </a:xfrm>
          <a:prstGeom prst="rect">
            <a:avLst/>
          </a:prstGeom>
          <a:solidFill>
            <a:srgbClr val="015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31124" y="156955"/>
            <a:ext cx="3892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ФУНКЦИОНАЛ, ДАННЫЕ, УСЛУГИ</a:t>
            </a:r>
            <a:endParaRPr lang="ru-RU" sz="20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980728"/>
            <a:ext cx="11565152" cy="543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5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Прямоугольник 86"/>
          <p:cNvSpPr/>
          <p:nvPr/>
        </p:nvSpPr>
        <p:spPr>
          <a:xfrm>
            <a:off x="520234" y="817417"/>
            <a:ext cx="1844615" cy="45833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7914665" y="751005"/>
            <a:ext cx="1843018" cy="49713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193695" y="784758"/>
            <a:ext cx="1873493" cy="49713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V="1">
            <a:off x="-8" y="576271"/>
            <a:ext cx="12192008" cy="161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Группа 107"/>
          <p:cNvGrpSpPr/>
          <p:nvPr/>
        </p:nvGrpSpPr>
        <p:grpSpPr>
          <a:xfrm>
            <a:off x="26779" y="6720839"/>
            <a:ext cx="12165348" cy="134620"/>
            <a:chOff x="26779" y="6720839"/>
            <a:chExt cx="12165348" cy="134620"/>
          </a:xfrm>
        </p:grpSpPr>
        <p:sp>
          <p:nvSpPr>
            <p:cNvPr id="109" name="object 7"/>
            <p:cNvSpPr/>
            <p:nvPr/>
          </p:nvSpPr>
          <p:spPr>
            <a:xfrm>
              <a:off x="6973823" y="6720839"/>
              <a:ext cx="1706880" cy="134620"/>
            </a:xfrm>
            <a:custGeom>
              <a:avLst/>
              <a:gdLst/>
              <a:ahLst/>
              <a:cxnLst/>
              <a:rect l="l" t="t" r="r" b="b"/>
              <a:pathLst>
                <a:path w="1706879" h="134620">
                  <a:moveTo>
                    <a:pt x="0" y="134112"/>
                  </a:moveTo>
                  <a:lnTo>
                    <a:pt x="1706879" y="134112"/>
                  </a:lnTo>
                  <a:lnTo>
                    <a:pt x="1706879" y="0"/>
                  </a:lnTo>
                  <a:lnTo>
                    <a:pt x="0" y="0"/>
                  </a:lnTo>
                  <a:lnTo>
                    <a:pt x="0" y="134112"/>
                  </a:lnTo>
                  <a:close/>
                </a:path>
              </a:pathLst>
            </a:custGeom>
            <a:solidFill>
              <a:srgbClr val="84ACB6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grpSp>
          <p:nvGrpSpPr>
            <p:cNvPr id="110" name="Группа 109"/>
            <p:cNvGrpSpPr/>
            <p:nvPr/>
          </p:nvGrpSpPr>
          <p:grpSpPr>
            <a:xfrm>
              <a:off x="26779" y="6720839"/>
              <a:ext cx="12165348" cy="134620"/>
              <a:chOff x="26779" y="6720839"/>
              <a:chExt cx="12165348" cy="134620"/>
            </a:xfrm>
          </p:grpSpPr>
          <p:sp>
            <p:nvSpPr>
              <p:cNvPr id="111" name="object 3"/>
              <p:cNvSpPr/>
              <p:nvPr/>
            </p:nvSpPr>
            <p:spPr>
              <a:xfrm>
                <a:off x="26779" y="6720839"/>
                <a:ext cx="1755775" cy="134620"/>
              </a:xfrm>
              <a:custGeom>
                <a:avLst/>
                <a:gdLst/>
                <a:ahLst/>
                <a:cxnLst/>
                <a:rect l="l" t="t" r="r" b="b"/>
                <a:pathLst>
                  <a:path w="1755775" h="134620">
                    <a:moveTo>
                      <a:pt x="0" y="134112"/>
                    </a:moveTo>
                    <a:lnTo>
                      <a:pt x="1755648" y="134112"/>
                    </a:lnTo>
                    <a:lnTo>
                      <a:pt x="1755648" y="0"/>
                    </a:lnTo>
                    <a:lnTo>
                      <a:pt x="0" y="0"/>
                    </a:lnTo>
                    <a:lnTo>
                      <a:pt x="0" y="134112"/>
                    </a:lnTo>
                    <a:close/>
                  </a:path>
                </a:pathLst>
              </a:custGeom>
              <a:solidFill>
                <a:srgbClr val="3493B9"/>
              </a:solidFill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112" name="object 4"/>
              <p:cNvSpPr/>
              <p:nvPr/>
            </p:nvSpPr>
            <p:spPr>
              <a:xfrm>
                <a:off x="1782427" y="6720839"/>
                <a:ext cx="1706880" cy="134620"/>
              </a:xfrm>
              <a:custGeom>
                <a:avLst/>
                <a:gdLst/>
                <a:ahLst/>
                <a:cxnLst/>
                <a:rect l="l" t="t" r="r" b="b"/>
                <a:pathLst>
                  <a:path w="1706879" h="134620">
                    <a:moveTo>
                      <a:pt x="0" y="134112"/>
                    </a:moveTo>
                    <a:lnTo>
                      <a:pt x="1706879" y="134112"/>
                    </a:lnTo>
                    <a:lnTo>
                      <a:pt x="1706879" y="0"/>
                    </a:lnTo>
                    <a:lnTo>
                      <a:pt x="0" y="0"/>
                    </a:lnTo>
                    <a:lnTo>
                      <a:pt x="0" y="134112"/>
                    </a:lnTo>
                    <a:close/>
                  </a:path>
                </a:pathLst>
              </a:custGeom>
              <a:solidFill>
                <a:srgbClr val="57B6C0"/>
              </a:solidFill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113" name="object 5"/>
              <p:cNvSpPr/>
              <p:nvPr/>
            </p:nvSpPr>
            <p:spPr>
              <a:xfrm>
                <a:off x="3489307" y="6720839"/>
                <a:ext cx="1755775" cy="134620"/>
              </a:xfrm>
              <a:custGeom>
                <a:avLst/>
                <a:gdLst/>
                <a:ahLst/>
                <a:cxnLst/>
                <a:rect l="l" t="t" r="r" b="b"/>
                <a:pathLst>
                  <a:path w="1755775" h="134620">
                    <a:moveTo>
                      <a:pt x="0" y="134112"/>
                    </a:moveTo>
                    <a:lnTo>
                      <a:pt x="1755648" y="134112"/>
                    </a:lnTo>
                    <a:lnTo>
                      <a:pt x="1755648" y="0"/>
                    </a:lnTo>
                    <a:lnTo>
                      <a:pt x="0" y="0"/>
                    </a:lnTo>
                    <a:lnTo>
                      <a:pt x="0" y="134112"/>
                    </a:lnTo>
                    <a:close/>
                  </a:path>
                </a:pathLst>
              </a:custGeom>
              <a:solidFill>
                <a:srgbClr val="75BCA7"/>
              </a:solidFill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114" name="object 6"/>
              <p:cNvSpPr/>
              <p:nvPr/>
            </p:nvSpPr>
            <p:spPr>
              <a:xfrm>
                <a:off x="5244955" y="6720839"/>
                <a:ext cx="1755775" cy="134620"/>
              </a:xfrm>
              <a:custGeom>
                <a:avLst/>
                <a:gdLst/>
                <a:ahLst/>
                <a:cxnLst/>
                <a:rect l="l" t="t" r="r" b="b"/>
                <a:pathLst>
                  <a:path w="1755775" h="134620">
                    <a:moveTo>
                      <a:pt x="0" y="134112"/>
                    </a:moveTo>
                    <a:lnTo>
                      <a:pt x="1755648" y="134112"/>
                    </a:lnTo>
                    <a:lnTo>
                      <a:pt x="1755648" y="0"/>
                    </a:lnTo>
                    <a:lnTo>
                      <a:pt x="0" y="0"/>
                    </a:lnTo>
                    <a:lnTo>
                      <a:pt x="0" y="134112"/>
                    </a:lnTo>
                    <a:close/>
                  </a:path>
                </a:pathLst>
              </a:custGeom>
              <a:solidFill>
                <a:srgbClr val="798B8E"/>
              </a:solidFill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115" name="object 8"/>
              <p:cNvSpPr/>
              <p:nvPr/>
            </p:nvSpPr>
            <p:spPr>
              <a:xfrm>
                <a:off x="8680704" y="6720839"/>
                <a:ext cx="1755775" cy="134620"/>
              </a:xfrm>
              <a:custGeom>
                <a:avLst/>
                <a:gdLst/>
                <a:ahLst/>
                <a:cxnLst/>
                <a:rect l="l" t="t" r="r" b="b"/>
                <a:pathLst>
                  <a:path w="1755775" h="134620">
                    <a:moveTo>
                      <a:pt x="0" y="134112"/>
                    </a:moveTo>
                    <a:lnTo>
                      <a:pt x="1755648" y="134112"/>
                    </a:lnTo>
                    <a:lnTo>
                      <a:pt x="1755648" y="0"/>
                    </a:lnTo>
                    <a:lnTo>
                      <a:pt x="0" y="0"/>
                    </a:lnTo>
                    <a:lnTo>
                      <a:pt x="0" y="134112"/>
                    </a:lnTo>
                    <a:close/>
                  </a:path>
                </a:pathLst>
              </a:custGeom>
              <a:solidFill>
                <a:srgbClr val="2583C5"/>
              </a:solidFill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116" name="object 9"/>
              <p:cNvSpPr/>
              <p:nvPr/>
            </p:nvSpPr>
            <p:spPr>
              <a:xfrm>
                <a:off x="10436352" y="6720839"/>
                <a:ext cx="1755775" cy="134620"/>
              </a:xfrm>
              <a:custGeom>
                <a:avLst/>
                <a:gdLst/>
                <a:ahLst/>
                <a:cxnLst/>
                <a:rect l="l" t="t" r="r" b="b"/>
                <a:pathLst>
                  <a:path w="1755775" h="134620">
                    <a:moveTo>
                      <a:pt x="0" y="134112"/>
                    </a:moveTo>
                    <a:lnTo>
                      <a:pt x="1755648" y="134112"/>
                    </a:lnTo>
                    <a:lnTo>
                      <a:pt x="1755648" y="0"/>
                    </a:lnTo>
                    <a:lnTo>
                      <a:pt x="0" y="0"/>
                    </a:lnTo>
                    <a:lnTo>
                      <a:pt x="0" y="134112"/>
                    </a:lnTo>
                    <a:close/>
                  </a:path>
                </a:pathLst>
              </a:custGeom>
              <a:solidFill>
                <a:srgbClr val="3493B9"/>
              </a:solidFill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</p:grpSp>
      </p:grpSp>
      <p:sp>
        <p:nvSpPr>
          <p:cNvPr id="16" name="object 11"/>
          <p:cNvSpPr/>
          <p:nvPr/>
        </p:nvSpPr>
        <p:spPr>
          <a:xfrm>
            <a:off x="10287" y="5326126"/>
            <a:ext cx="7808580" cy="1449705"/>
          </a:xfrm>
          <a:custGeom>
            <a:avLst/>
            <a:gdLst/>
            <a:ahLst/>
            <a:cxnLst/>
            <a:rect l="l" t="t" r="r" b="b"/>
            <a:pathLst>
              <a:path w="6926580" h="1449704">
                <a:moveTo>
                  <a:pt x="928484" y="14605"/>
                </a:moveTo>
                <a:lnTo>
                  <a:pt x="920584" y="14605"/>
                </a:lnTo>
                <a:lnTo>
                  <a:pt x="898342" y="18355"/>
                </a:lnTo>
                <a:lnTo>
                  <a:pt x="880254" y="28606"/>
                </a:lnTo>
                <a:lnTo>
                  <a:pt x="868097" y="43858"/>
                </a:lnTo>
                <a:lnTo>
                  <a:pt x="863650" y="62611"/>
                </a:lnTo>
                <a:lnTo>
                  <a:pt x="0" y="62611"/>
                </a:lnTo>
                <a:lnTo>
                  <a:pt x="0" y="1449324"/>
                </a:lnTo>
                <a:lnTo>
                  <a:pt x="6926580" y="1449324"/>
                </a:lnTo>
                <a:lnTo>
                  <a:pt x="6926580" y="243967"/>
                </a:lnTo>
                <a:lnTo>
                  <a:pt x="1195730" y="243967"/>
                </a:lnTo>
                <a:lnTo>
                  <a:pt x="1146861" y="235767"/>
                </a:lnTo>
                <a:lnTo>
                  <a:pt x="1107182" y="213328"/>
                </a:lnTo>
                <a:lnTo>
                  <a:pt x="1080548" y="179887"/>
                </a:lnTo>
                <a:lnTo>
                  <a:pt x="1070813" y="138684"/>
                </a:lnTo>
                <a:lnTo>
                  <a:pt x="1070813" y="62611"/>
                </a:lnTo>
                <a:lnTo>
                  <a:pt x="1064981" y="38201"/>
                </a:lnTo>
                <a:lnTo>
                  <a:pt x="1049359" y="18669"/>
                </a:lnTo>
                <a:lnTo>
                  <a:pt x="942721" y="18669"/>
                </a:lnTo>
                <a:lnTo>
                  <a:pt x="936396" y="16002"/>
                </a:lnTo>
                <a:lnTo>
                  <a:pt x="928484" y="14605"/>
                </a:lnTo>
                <a:close/>
              </a:path>
              <a:path w="6926580" h="1449704">
                <a:moveTo>
                  <a:pt x="1396619" y="0"/>
                </a:moveTo>
                <a:lnTo>
                  <a:pt x="1366696" y="4907"/>
                </a:lnTo>
                <a:lnTo>
                  <a:pt x="1342596" y="18303"/>
                </a:lnTo>
                <a:lnTo>
                  <a:pt x="1326520" y="38201"/>
                </a:lnTo>
                <a:lnTo>
                  <a:pt x="1320673" y="62611"/>
                </a:lnTo>
                <a:lnTo>
                  <a:pt x="1320673" y="138684"/>
                </a:lnTo>
                <a:lnTo>
                  <a:pt x="1310935" y="179887"/>
                </a:lnTo>
                <a:lnTo>
                  <a:pt x="1284295" y="213328"/>
                </a:lnTo>
                <a:lnTo>
                  <a:pt x="1244608" y="235767"/>
                </a:lnTo>
                <a:lnTo>
                  <a:pt x="1195730" y="243967"/>
                </a:lnTo>
                <a:lnTo>
                  <a:pt x="6926580" y="243967"/>
                </a:lnTo>
                <a:lnTo>
                  <a:pt x="6926580" y="62611"/>
                </a:lnTo>
                <a:lnTo>
                  <a:pt x="1527810" y="62611"/>
                </a:lnTo>
                <a:lnTo>
                  <a:pt x="1523366" y="43858"/>
                </a:lnTo>
                <a:lnTo>
                  <a:pt x="1511220" y="28606"/>
                </a:lnTo>
                <a:lnTo>
                  <a:pt x="1493697" y="18669"/>
                </a:lnTo>
                <a:lnTo>
                  <a:pt x="1448816" y="18669"/>
                </a:lnTo>
                <a:lnTo>
                  <a:pt x="1438177" y="10662"/>
                </a:lnTo>
                <a:lnTo>
                  <a:pt x="1425622" y="4810"/>
                </a:lnTo>
                <a:lnTo>
                  <a:pt x="1411614" y="1220"/>
                </a:lnTo>
                <a:lnTo>
                  <a:pt x="1396619" y="0"/>
                </a:lnTo>
                <a:close/>
              </a:path>
              <a:path w="6926580" h="1449704">
                <a:moveTo>
                  <a:pt x="996480" y="0"/>
                </a:moveTo>
                <a:lnTo>
                  <a:pt x="980520" y="1220"/>
                </a:lnTo>
                <a:lnTo>
                  <a:pt x="966042" y="4810"/>
                </a:lnTo>
                <a:lnTo>
                  <a:pt x="953344" y="10662"/>
                </a:lnTo>
                <a:lnTo>
                  <a:pt x="942721" y="18669"/>
                </a:lnTo>
                <a:lnTo>
                  <a:pt x="1049359" y="18669"/>
                </a:lnTo>
                <a:lnTo>
                  <a:pt x="1049067" y="18303"/>
                </a:lnTo>
                <a:lnTo>
                  <a:pt x="1025443" y="4907"/>
                </a:lnTo>
                <a:lnTo>
                  <a:pt x="996480" y="0"/>
                </a:lnTo>
                <a:close/>
              </a:path>
              <a:path w="6926580" h="1449704">
                <a:moveTo>
                  <a:pt x="1470914" y="14605"/>
                </a:moveTo>
                <a:lnTo>
                  <a:pt x="1463040" y="14605"/>
                </a:lnTo>
                <a:lnTo>
                  <a:pt x="1455039" y="16002"/>
                </a:lnTo>
                <a:lnTo>
                  <a:pt x="1448816" y="18669"/>
                </a:lnTo>
                <a:lnTo>
                  <a:pt x="1493697" y="18669"/>
                </a:lnTo>
                <a:lnTo>
                  <a:pt x="1493144" y="18355"/>
                </a:lnTo>
                <a:lnTo>
                  <a:pt x="1470914" y="14605"/>
                </a:lnTo>
                <a:close/>
              </a:path>
            </a:pathLst>
          </a:custGeom>
          <a:solidFill>
            <a:srgbClr val="000000">
              <a:alpha val="1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2"/>
          <p:cNvSpPr/>
          <p:nvPr/>
        </p:nvSpPr>
        <p:spPr>
          <a:xfrm>
            <a:off x="10667" y="3968496"/>
            <a:ext cx="12181840" cy="2807335"/>
          </a:xfrm>
          <a:custGeom>
            <a:avLst/>
            <a:gdLst/>
            <a:ahLst/>
            <a:cxnLst/>
            <a:rect l="l" t="t" r="r" b="b"/>
            <a:pathLst>
              <a:path w="12181840" h="2807334">
                <a:moveTo>
                  <a:pt x="12181332" y="0"/>
                </a:moveTo>
                <a:lnTo>
                  <a:pt x="10623931" y="735964"/>
                </a:lnTo>
                <a:lnTo>
                  <a:pt x="9125966" y="735964"/>
                </a:lnTo>
                <a:lnTo>
                  <a:pt x="8733790" y="928242"/>
                </a:lnTo>
                <a:lnTo>
                  <a:pt x="7235698" y="928242"/>
                </a:lnTo>
                <a:lnTo>
                  <a:pt x="6839711" y="1120520"/>
                </a:lnTo>
                <a:lnTo>
                  <a:pt x="5345430" y="1120520"/>
                </a:lnTo>
                <a:lnTo>
                  <a:pt x="4949444" y="1311782"/>
                </a:lnTo>
                <a:lnTo>
                  <a:pt x="3455289" y="1311782"/>
                </a:lnTo>
                <a:lnTo>
                  <a:pt x="3059176" y="1504060"/>
                </a:lnTo>
                <a:lnTo>
                  <a:pt x="1565020" y="1504060"/>
                </a:lnTo>
                <a:lnTo>
                  <a:pt x="1168958" y="1696351"/>
                </a:lnTo>
                <a:lnTo>
                  <a:pt x="0" y="1696351"/>
                </a:lnTo>
                <a:lnTo>
                  <a:pt x="0" y="2807208"/>
                </a:lnTo>
                <a:lnTo>
                  <a:pt x="12181332" y="2807208"/>
                </a:lnTo>
                <a:lnTo>
                  <a:pt x="12181332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Группа 3"/>
          <p:cNvGrpSpPr/>
          <p:nvPr/>
        </p:nvGrpSpPr>
        <p:grpSpPr>
          <a:xfrm>
            <a:off x="3023450" y="4387564"/>
            <a:ext cx="461772" cy="1417700"/>
            <a:chOff x="2612135" y="4349496"/>
            <a:chExt cx="461772" cy="1417700"/>
          </a:xfrm>
        </p:grpSpPr>
        <p:sp>
          <p:nvSpPr>
            <p:cNvPr id="19" name="object 16"/>
            <p:cNvSpPr/>
            <p:nvPr/>
          </p:nvSpPr>
          <p:spPr>
            <a:xfrm>
              <a:off x="2612135" y="4349496"/>
              <a:ext cx="217931" cy="21793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7"/>
            <p:cNvSpPr/>
            <p:nvPr/>
          </p:nvSpPr>
          <p:spPr>
            <a:xfrm>
              <a:off x="2854451" y="4349496"/>
              <a:ext cx="219456" cy="2179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8"/>
            <p:cNvSpPr/>
            <p:nvPr/>
          </p:nvSpPr>
          <p:spPr>
            <a:xfrm>
              <a:off x="2830067" y="4584191"/>
              <a:ext cx="187960" cy="1183005"/>
            </a:xfrm>
            <a:custGeom>
              <a:avLst/>
              <a:gdLst/>
              <a:ahLst/>
              <a:cxnLst/>
              <a:rect l="l" t="t" r="r" b="b"/>
              <a:pathLst>
                <a:path w="187960" h="1183004">
                  <a:moveTo>
                    <a:pt x="19557" y="0"/>
                  </a:moveTo>
                  <a:lnTo>
                    <a:pt x="4318" y="0"/>
                  </a:lnTo>
                  <a:lnTo>
                    <a:pt x="0" y="4317"/>
                  </a:lnTo>
                  <a:lnTo>
                    <a:pt x="0" y="1005560"/>
                  </a:lnTo>
                  <a:lnTo>
                    <a:pt x="6257" y="1052829"/>
                  </a:lnTo>
                  <a:lnTo>
                    <a:pt x="23899" y="1095182"/>
                  </a:lnTo>
                  <a:lnTo>
                    <a:pt x="51228" y="1130977"/>
                  </a:lnTo>
                  <a:lnTo>
                    <a:pt x="86548" y="1158576"/>
                  </a:lnTo>
                  <a:lnTo>
                    <a:pt x="128161" y="1176338"/>
                  </a:lnTo>
                  <a:lnTo>
                    <a:pt x="174370" y="1182623"/>
                  </a:lnTo>
                  <a:lnTo>
                    <a:pt x="183133" y="1182623"/>
                  </a:lnTo>
                  <a:lnTo>
                    <a:pt x="187451" y="1176070"/>
                  </a:lnTo>
                  <a:lnTo>
                    <a:pt x="187451" y="1160767"/>
                  </a:lnTo>
                  <a:lnTo>
                    <a:pt x="183133" y="1156385"/>
                  </a:lnTo>
                  <a:lnTo>
                    <a:pt x="174370" y="1156385"/>
                  </a:lnTo>
                  <a:lnTo>
                    <a:pt x="144232" y="1153243"/>
                  </a:lnTo>
                  <a:lnTo>
                    <a:pt x="91289" y="1130566"/>
                  </a:lnTo>
                  <a:lnTo>
                    <a:pt x="50968" y="1089785"/>
                  </a:lnTo>
                  <a:lnTo>
                    <a:pt x="28985" y="1035819"/>
                  </a:lnTo>
                  <a:lnTo>
                    <a:pt x="26162" y="1005560"/>
                  </a:lnTo>
                  <a:lnTo>
                    <a:pt x="26162" y="4317"/>
                  </a:lnTo>
                  <a:lnTo>
                    <a:pt x="19557" y="0"/>
                  </a:lnTo>
                  <a:close/>
                </a:path>
              </a:pathLst>
            </a:custGeom>
            <a:solidFill>
              <a:srgbClr val="3493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4691809" y="3803744"/>
            <a:ext cx="820420" cy="2001520"/>
            <a:chOff x="4326635" y="3765803"/>
            <a:chExt cx="820420" cy="2001520"/>
          </a:xfrm>
        </p:grpSpPr>
        <p:sp>
          <p:nvSpPr>
            <p:cNvPr id="23" name="object 19"/>
            <p:cNvSpPr/>
            <p:nvPr/>
          </p:nvSpPr>
          <p:spPr>
            <a:xfrm>
              <a:off x="4338828" y="4024788"/>
              <a:ext cx="193246" cy="19211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/>
            <p:cNvSpPr/>
            <p:nvPr/>
          </p:nvSpPr>
          <p:spPr>
            <a:xfrm>
              <a:off x="4338828" y="3779520"/>
              <a:ext cx="193246" cy="19180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/>
            <p:cNvSpPr/>
            <p:nvPr/>
          </p:nvSpPr>
          <p:spPr>
            <a:xfrm>
              <a:off x="4941839" y="4111529"/>
              <a:ext cx="190992" cy="19072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2"/>
            <p:cNvSpPr/>
            <p:nvPr/>
          </p:nvSpPr>
          <p:spPr>
            <a:xfrm>
              <a:off x="4722876" y="4146803"/>
              <a:ext cx="190500" cy="1620520"/>
            </a:xfrm>
            <a:custGeom>
              <a:avLst/>
              <a:gdLst/>
              <a:ahLst/>
              <a:cxnLst/>
              <a:rect l="l" t="t" r="r" b="b"/>
              <a:pathLst>
                <a:path w="190500" h="1620520">
                  <a:moveTo>
                    <a:pt x="19685" y="0"/>
                  </a:moveTo>
                  <a:lnTo>
                    <a:pt x="6603" y="0"/>
                  </a:lnTo>
                  <a:lnTo>
                    <a:pt x="0" y="4318"/>
                  </a:lnTo>
                  <a:lnTo>
                    <a:pt x="0" y="1442923"/>
                  </a:lnTo>
                  <a:lnTo>
                    <a:pt x="6298" y="1490203"/>
                  </a:lnTo>
                  <a:lnTo>
                    <a:pt x="24097" y="1532562"/>
                  </a:lnTo>
                  <a:lnTo>
                    <a:pt x="51752" y="1568362"/>
                  </a:lnTo>
                  <a:lnTo>
                    <a:pt x="87620" y="1595963"/>
                  </a:lnTo>
                  <a:lnTo>
                    <a:pt x="130057" y="1613726"/>
                  </a:lnTo>
                  <a:lnTo>
                    <a:pt x="177419" y="1620012"/>
                  </a:lnTo>
                  <a:lnTo>
                    <a:pt x="183896" y="1620012"/>
                  </a:lnTo>
                  <a:lnTo>
                    <a:pt x="190500" y="1613458"/>
                  </a:lnTo>
                  <a:lnTo>
                    <a:pt x="190500" y="1598155"/>
                  </a:lnTo>
                  <a:lnTo>
                    <a:pt x="183896" y="1593773"/>
                  </a:lnTo>
                  <a:lnTo>
                    <a:pt x="177419" y="1593773"/>
                  </a:lnTo>
                  <a:lnTo>
                    <a:pt x="147077" y="1590631"/>
                  </a:lnTo>
                  <a:lnTo>
                    <a:pt x="93015" y="1567949"/>
                  </a:lnTo>
                  <a:lnTo>
                    <a:pt x="52167" y="1527160"/>
                  </a:lnTo>
                  <a:lnTo>
                    <a:pt x="29438" y="1473189"/>
                  </a:lnTo>
                  <a:lnTo>
                    <a:pt x="26288" y="1442923"/>
                  </a:lnTo>
                  <a:lnTo>
                    <a:pt x="26288" y="4318"/>
                  </a:lnTo>
                  <a:lnTo>
                    <a:pt x="19685" y="0"/>
                  </a:lnTo>
                  <a:close/>
                </a:path>
              </a:pathLst>
            </a:custGeom>
            <a:solidFill>
              <a:srgbClr val="57B6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3"/>
            <p:cNvSpPr/>
            <p:nvPr/>
          </p:nvSpPr>
          <p:spPr>
            <a:xfrm>
              <a:off x="4561332" y="3983735"/>
              <a:ext cx="189230" cy="189230"/>
            </a:xfrm>
            <a:custGeom>
              <a:avLst/>
              <a:gdLst/>
              <a:ahLst/>
              <a:cxnLst/>
              <a:rect l="l" t="t" r="r" b="b"/>
              <a:pathLst>
                <a:path w="189229" h="189229">
                  <a:moveTo>
                    <a:pt x="13207" y="0"/>
                  </a:moveTo>
                  <a:lnTo>
                    <a:pt x="4444" y="0"/>
                  </a:lnTo>
                  <a:lnTo>
                    <a:pt x="0" y="6603"/>
                  </a:lnTo>
                  <a:lnTo>
                    <a:pt x="0" y="19812"/>
                  </a:lnTo>
                  <a:lnTo>
                    <a:pt x="4444" y="26415"/>
                  </a:lnTo>
                  <a:lnTo>
                    <a:pt x="13207" y="26415"/>
                  </a:lnTo>
                  <a:lnTo>
                    <a:pt x="43608" y="29567"/>
                  </a:lnTo>
                  <a:lnTo>
                    <a:pt x="96932" y="52347"/>
                  </a:lnTo>
                  <a:lnTo>
                    <a:pt x="136628" y="92364"/>
                  </a:lnTo>
                  <a:lnTo>
                    <a:pt x="159408" y="146331"/>
                  </a:lnTo>
                  <a:lnTo>
                    <a:pt x="162559" y="175768"/>
                  </a:lnTo>
                  <a:lnTo>
                    <a:pt x="162559" y="184531"/>
                  </a:lnTo>
                  <a:lnTo>
                    <a:pt x="169163" y="188975"/>
                  </a:lnTo>
                  <a:lnTo>
                    <a:pt x="182371" y="188975"/>
                  </a:lnTo>
                  <a:lnTo>
                    <a:pt x="188975" y="184531"/>
                  </a:lnTo>
                  <a:lnTo>
                    <a:pt x="188975" y="175768"/>
                  </a:lnTo>
                  <a:lnTo>
                    <a:pt x="182667" y="129190"/>
                  </a:lnTo>
                  <a:lnTo>
                    <a:pt x="164883" y="87244"/>
                  </a:lnTo>
                  <a:lnTo>
                    <a:pt x="137334" y="51641"/>
                  </a:lnTo>
                  <a:lnTo>
                    <a:pt x="101731" y="24092"/>
                  </a:lnTo>
                  <a:lnTo>
                    <a:pt x="59785" y="6308"/>
                  </a:lnTo>
                  <a:lnTo>
                    <a:pt x="13207" y="0"/>
                  </a:lnTo>
                  <a:close/>
                </a:path>
              </a:pathLst>
            </a:custGeom>
            <a:solidFill>
              <a:srgbClr val="57B6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4"/>
            <p:cNvSpPr/>
            <p:nvPr/>
          </p:nvSpPr>
          <p:spPr>
            <a:xfrm>
              <a:off x="4326635" y="4011167"/>
              <a:ext cx="218440" cy="216535"/>
            </a:xfrm>
            <a:custGeom>
              <a:avLst/>
              <a:gdLst/>
              <a:ahLst/>
              <a:cxnLst/>
              <a:rect l="l" t="t" r="r" b="b"/>
              <a:pathLst>
                <a:path w="218439" h="216535">
                  <a:moveTo>
                    <a:pt x="137287" y="0"/>
                  </a:moveTo>
                  <a:lnTo>
                    <a:pt x="98043" y="10794"/>
                  </a:lnTo>
                  <a:lnTo>
                    <a:pt x="60960" y="43306"/>
                  </a:lnTo>
                  <a:lnTo>
                    <a:pt x="29416" y="96821"/>
                  </a:lnTo>
                  <a:lnTo>
                    <a:pt x="10922" y="147192"/>
                  </a:lnTo>
                  <a:lnTo>
                    <a:pt x="2174" y="186388"/>
                  </a:lnTo>
                  <a:lnTo>
                    <a:pt x="0" y="201294"/>
                  </a:lnTo>
                  <a:lnTo>
                    <a:pt x="0" y="205612"/>
                  </a:lnTo>
                  <a:lnTo>
                    <a:pt x="2159" y="209930"/>
                  </a:lnTo>
                  <a:lnTo>
                    <a:pt x="4317" y="212089"/>
                  </a:lnTo>
                  <a:lnTo>
                    <a:pt x="6476" y="216407"/>
                  </a:lnTo>
                  <a:lnTo>
                    <a:pt x="15239" y="216407"/>
                  </a:lnTo>
                  <a:lnTo>
                    <a:pt x="19466" y="215935"/>
                  </a:lnTo>
                  <a:lnTo>
                    <a:pt x="31051" y="214248"/>
                  </a:lnTo>
                  <a:lnTo>
                    <a:pt x="48351" y="210943"/>
                  </a:lnTo>
                  <a:lnTo>
                    <a:pt x="69723" y="205612"/>
                  </a:lnTo>
                  <a:lnTo>
                    <a:pt x="26162" y="205612"/>
                  </a:lnTo>
                  <a:lnTo>
                    <a:pt x="13080" y="203453"/>
                  </a:lnTo>
                  <a:lnTo>
                    <a:pt x="13080" y="190499"/>
                  </a:lnTo>
                  <a:lnTo>
                    <a:pt x="17399" y="190499"/>
                  </a:lnTo>
                  <a:lnTo>
                    <a:pt x="21843" y="188213"/>
                  </a:lnTo>
                  <a:lnTo>
                    <a:pt x="26162" y="188213"/>
                  </a:lnTo>
                  <a:lnTo>
                    <a:pt x="28452" y="187698"/>
                  </a:lnTo>
                  <a:lnTo>
                    <a:pt x="31680" y="171501"/>
                  </a:lnTo>
                  <a:lnTo>
                    <a:pt x="37140" y="151342"/>
                  </a:lnTo>
                  <a:lnTo>
                    <a:pt x="53911" y="105775"/>
                  </a:lnTo>
                  <a:lnTo>
                    <a:pt x="80644" y="58419"/>
                  </a:lnTo>
                  <a:lnTo>
                    <a:pt x="116792" y="30559"/>
                  </a:lnTo>
                  <a:lnTo>
                    <a:pt x="137287" y="25907"/>
                  </a:lnTo>
                  <a:lnTo>
                    <a:pt x="192221" y="25907"/>
                  </a:lnTo>
                  <a:lnTo>
                    <a:pt x="193928" y="23748"/>
                  </a:lnTo>
                  <a:lnTo>
                    <a:pt x="181721" y="13662"/>
                  </a:lnTo>
                  <a:lnTo>
                    <a:pt x="168084" y="6207"/>
                  </a:lnTo>
                  <a:lnTo>
                    <a:pt x="153209" y="1585"/>
                  </a:lnTo>
                  <a:lnTo>
                    <a:pt x="137287" y="0"/>
                  </a:lnTo>
                  <a:close/>
                </a:path>
                <a:path w="218439" h="216535">
                  <a:moveTo>
                    <a:pt x="193928" y="23748"/>
                  </a:moveTo>
                  <a:lnTo>
                    <a:pt x="185292" y="34670"/>
                  </a:lnTo>
                  <a:lnTo>
                    <a:pt x="174371" y="43306"/>
                  </a:lnTo>
                  <a:lnTo>
                    <a:pt x="182608" y="51774"/>
                  </a:lnTo>
                  <a:lnTo>
                    <a:pt x="187975" y="60848"/>
                  </a:lnTo>
                  <a:lnTo>
                    <a:pt x="190890" y="70328"/>
                  </a:lnTo>
                  <a:lnTo>
                    <a:pt x="191769" y="80009"/>
                  </a:lnTo>
                  <a:lnTo>
                    <a:pt x="191365" y="86594"/>
                  </a:lnTo>
                  <a:lnTo>
                    <a:pt x="173783" y="122253"/>
                  </a:lnTo>
                  <a:lnTo>
                    <a:pt x="135219" y="151342"/>
                  </a:lnTo>
                  <a:lnTo>
                    <a:pt x="85871" y="173134"/>
                  </a:lnTo>
                  <a:lnTo>
                    <a:pt x="42275" y="184705"/>
                  </a:lnTo>
                  <a:lnTo>
                    <a:pt x="33510" y="186561"/>
                  </a:lnTo>
                  <a:lnTo>
                    <a:pt x="28452" y="187698"/>
                  </a:lnTo>
                  <a:lnTo>
                    <a:pt x="28336" y="188277"/>
                  </a:lnTo>
                  <a:lnTo>
                    <a:pt x="26636" y="200195"/>
                  </a:lnTo>
                  <a:lnTo>
                    <a:pt x="26162" y="205612"/>
                  </a:lnTo>
                  <a:lnTo>
                    <a:pt x="69723" y="205612"/>
                  </a:lnTo>
                  <a:lnTo>
                    <a:pt x="121189" y="187197"/>
                  </a:lnTo>
                  <a:lnTo>
                    <a:pt x="174371" y="155828"/>
                  </a:lnTo>
                  <a:lnTo>
                    <a:pt x="207010" y="121157"/>
                  </a:lnTo>
                  <a:lnTo>
                    <a:pt x="217931" y="80009"/>
                  </a:lnTo>
                  <a:lnTo>
                    <a:pt x="216324" y="65164"/>
                  </a:lnTo>
                  <a:lnTo>
                    <a:pt x="211645" y="50307"/>
                  </a:lnTo>
                  <a:lnTo>
                    <a:pt x="204108" y="36236"/>
                  </a:lnTo>
                  <a:lnTo>
                    <a:pt x="193928" y="23748"/>
                  </a:lnTo>
                  <a:close/>
                </a:path>
                <a:path w="218439" h="216535">
                  <a:moveTo>
                    <a:pt x="192221" y="25907"/>
                  </a:moveTo>
                  <a:lnTo>
                    <a:pt x="137287" y="25907"/>
                  </a:lnTo>
                  <a:lnTo>
                    <a:pt x="147064" y="27108"/>
                  </a:lnTo>
                  <a:lnTo>
                    <a:pt x="156655" y="30569"/>
                  </a:lnTo>
                  <a:lnTo>
                    <a:pt x="165808" y="36034"/>
                  </a:lnTo>
                  <a:lnTo>
                    <a:pt x="174371" y="43306"/>
                  </a:lnTo>
                  <a:lnTo>
                    <a:pt x="185292" y="34670"/>
                  </a:lnTo>
                  <a:lnTo>
                    <a:pt x="192221" y="25907"/>
                  </a:lnTo>
                  <a:close/>
                </a:path>
              </a:pathLst>
            </a:custGeom>
            <a:solidFill>
              <a:srgbClr val="57B6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5"/>
            <p:cNvSpPr/>
            <p:nvPr/>
          </p:nvSpPr>
          <p:spPr>
            <a:xfrm>
              <a:off x="4326635" y="3765803"/>
              <a:ext cx="218440" cy="218440"/>
            </a:xfrm>
            <a:custGeom>
              <a:avLst/>
              <a:gdLst/>
              <a:ahLst/>
              <a:cxnLst/>
              <a:rect l="l" t="t" r="r" b="b"/>
              <a:pathLst>
                <a:path w="218439" h="218439">
                  <a:moveTo>
                    <a:pt x="15239" y="0"/>
                  </a:moveTo>
                  <a:lnTo>
                    <a:pt x="10922" y="0"/>
                  </a:lnTo>
                  <a:lnTo>
                    <a:pt x="6461" y="2174"/>
                  </a:lnTo>
                  <a:lnTo>
                    <a:pt x="2159" y="6477"/>
                  </a:lnTo>
                  <a:lnTo>
                    <a:pt x="0" y="10922"/>
                  </a:lnTo>
                  <a:lnTo>
                    <a:pt x="0" y="15240"/>
                  </a:lnTo>
                  <a:lnTo>
                    <a:pt x="10922" y="69723"/>
                  </a:lnTo>
                  <a:lnTo>
                    <a:pt x="29416" y="120380"/>
                  </a:lnTo>
                  <a:lnTo>
                    <a:pt x="60960" y="174371"/>
                  </a:lnTo>
                  <a:lnTo>
                    <a:pt x="88266" y="201320"/>
                  </a:lnTo>
                  <a:lnTo>
                    <a:pt x="127476" y="217154"/>
                  </a:lnTo>
                  <a:lnTo>
                    <a:pt x="137287" y="217932"/>
                  </a:lnTo>
                  <a:lnTo>
                    <a:pt x="153209" y="216324"/>
                  </a:lnTo>
                  <a:lnTo>
                    <a:pt x="168084" y="211645"/>
                  </a:lnTo>
                  <a:lnTo>
                    <a:pt x="181721" y="204108"/>
                  </a:lnTo>
                  <a:lnTo>
                    <a:pt x="193928" y="193929"/>
                  </a:lnTo>
                  <a:lnTo>
                    <a:pt x="191769" y="191770"/>
                  </a:lnTo>
                  <a:lnTo>
                    <a:pt x="137287" y="191770"/>
                  </a:lnTo>
                  <a:lnTo>
                    <a:pt x="130700" y="191329"/>
                  </a:lnTo>
                  <a:lnTo>
                    <a:pt x="95615" y="173497"/>
                  </a:lnTo>
                  <a:lnTo>
                    <a:pt x="65837" y="135219"/>
                  </a:lnTo>
                  <a:lnTo>
                    <a:pt x="44461" y="85871"/>
                  </a:lnTo>
                  <a:lnTo>
                    <a:pt x="31845" y="42275"/>
                  </a:lnTo>
                  <a:lnTo>
                    <a:pt x="29975" y="33510"/>
                  </a:lnTo>
                  <a:lnTo>
                    <a:pt x="28788" y="28239"/>
                  </a:lnTo>
                  <a:lnTo>
                    <a:pt x="18184" y="26636"/>
                  </a:lnTo>
                  <a:lnTo>
                    <a:pt x="13080" y="26162"/>
                  </a:lnTo>
                  <a:lnTo>
                    <a:pt x="13080" y="13081"/>
                  </a:lnTo>
                  <a:lnTo>
                    <a:pt x="76532" y="13081"/>
                  </a:lnTo>
                  <a:lnTo>
                    <a:pt x="69723" y="10922"/>
                  </a:lnTo>
                  <a:lnTo>
                    <a:pt x="48351" y="5518"/>
                  </a:lnTo>
                  <a:lnTo>
                    <a:pt x="30943" y="2159"/>
                  </a:lnTo>
                  <a:lnTo>
                    <a:pt x="19466" y="474"/>
                  </a:lnTo>
                  <a:lnTo>
                    <a:pt x="15239" y="0"/>
                  </a:lnTo>
                  <a:close/>
                </a:path>
                <a:path w="218439" h="218439">
                  <a:moveTo>
                    <a:pt x="76532" y="13081"/>
                  </a:moveTo>
                  <a:lnTo>
                    <a:pt x="26162" y="13081"/>
                  </a:lnTo>
                  <a:lnTo>
                    <a:pt x="26162" y="15240"/>
                  </a:lnTo>
                  <a:lnTo>
                    <a:pt x="28321" y="17399"/>
                  </a:lnTo>
                  <a:lnTo>
                    <a:pt x="28427" y="26636"/>
                  </a:lnTo>
                  <a:lnTo>
                    <a:pt x="28788" y="28239"/>
                  </a:lnTo>
                  <a:lnTo>
                    <a:pt x="29432" y="28336"/>
                  </a:lnTo>
                  <a:lnTo>
                    <a:pt x="45585" y="31680"/>
                  </a:lnTo>
                  <a:lnTo>
                    <a:pt x="88014" y="44461"/>
                  </a:lnTo>
                  <a:lnTo>
                    <a:pt x="136521" y="65837"/>
                  </a:lnTo>
                  <a:lnTo>
                    <a:pt x="173783" y="94805"/>
                  </a:lnTo>
                  <a:lnTo>
                    <a:pt x="191365" y="130700"/>
                  </a:lnTo>
                  <a:lnTo>
                    <a:pt x="191769" y="137287"/>
                  </a:lnTo>
                  <a:lnTo>
                    <a:pt x="190890" y="147064"/>
                  </a:lnTo>
                  <a:lnTo>
                    <a:pt x="187975" y="156638"/>
                  </a:lnTo>
                  <a:lnTo>
                    <a:pt x="182608" y="165808"/>
                  </a:lnTo>
                  <a:lnTo>
                    <a:pt x="174371" y="174371"/>
                  </a:lnTo>
                  <a:lnTo>
                    <a:pt x="193928" y="193929"/>
                  </a:lnTo>
                  <a:lnTo>
                    <a:pt x="204108" y="181721"/>
                  </a:lnTo>
                  <a:lnTo>
                    <a:pt x="211645" y="168084"/>
                  </a:lnTo>
                  <a:lnTo>
                    <a:pt x="216324" y="153209"/>
                  </a:lnTo>
                  <a:lnTo>
                    <a:pt x="217931" y="137287"/>
                  </a:lnTo>
                  <a:lnTo>
                    <a:pt x="217154" y="127138"/>
                  </a:lnTo>
                  <a:lnTo>
                    <a:pt x="201320" y="86445"/>
                  </a:lnTo>
                  <a:lnTo>
                    <a:pt x="148482" y="43372"/>
                  </a:lnTo>
                  <a:lnTo>
                    <a:pt x="94325" y="18722"/>
                  </a:lnTo>
                  <a:lnTo>
                    <a:pt x="76532" y="13081"/>
                  </a:lnTo>
                  <a:close/>
                </a:path>
                <a:path w="218439" h="218439">
                  <a:moveTo>
                    <a:pt x="174371" y="174371"/>
                  </a:moveTo>
                  <a:lnTo>
                    <a:pt x="165808" y="182608"/>
                  </a:lnTo>
                  <a:lnTo>
                    <a:pt x="156638" y="187975"/>
                  </a:lnTo>
                  <a:lnTo>
                    <a:pt x="147064" y="190890"/>
                  </a:lnTo>
                  <a:lnTo>
                    <a:pt x="137287" y="191770"/>
                  </a:lnTo>
                  <a:lnTo>
                    <a:pt x="191769" y="191770"/>
                  </a:lnTo>
                  <a:lnTo>
                    <a:pt x="174371" y="174371"/>
                  </a:lnTo>
                  <a:close/>
                </a:path>
              </a:pathLst>
            </a:custGeom>
            <a:solidFill>
              <a:srgbClr val="57B6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6"/>
            <p:cNvSpPr/>
            <p:nvPr/>
          </p:nvSpPr>
          <p:spPr>
            <a:xfrm>
              <a:off x="4722876" y="4072128"/>
              <a:ext cx="190500" cy="186055"/>
            </a:xfrm>
            <a:custGeom>
              <a:avLst/>
              <a:gdLst/>
              <a:ahLst/>
              <a:cxnLst/>
              <a:rect l="l" t="t" r="r" b="b"/>
              <a:pathLst>
                <a:path w="190500" h="186054">
                  <a:moveTo>
                    <a:pt x="183896" y="0"/>
                  </a:moveTo>
                  <a:lnTo>
                    <a:pt x="177419" y="0"/>
                  </a:lnTo>
                  <a:lnTo>
                    <a:pt x="130057" y="6207"/>
                  </a:lnTo>
                  <a:lnTo>
                    <a:pt x="87620" y="23706"/>
                  </a:lnTo>
                  <a:lnTo>
                    <a:pt x="51752" y="50815"/>
                  </a:lnTo>
                  <a:lnTo>
                    <a:pt x="24097" y="85851"/>
                  </a:lnTo>
                  <a:lnTo>
                    <a:pt x="6298" y="127132"/>
                  </a:lnTo>
                  <a:lnTo>
                    <a:pt x="0" y="172974"/>
                  </a:lnTo>
                  <a:lnTo>
                    <a:pt x="0" y="181610"/>
                  </a:lnTo>
                  <a:lnTo>
                    <a:pt x="6603" y="185928"/>
                  </a:lnTo>
                  <a:lnTo>
                    <a:pt x="19685" y="185928"/>
                  </a:lnTo>
                  <a:lnTo>
                    <a:pt x="26288" y="181610"/>
                  </a:lnTo>
                  <a:lnTo>
                    <a:pt x="26288" y="172974"/>
                  </a:lnTo>
                  <a:lnTo>
                    <a:pt x="29438" y="143956"/>
                  </a:lnTo>
                  <a:lnTo>
                    <a:pt x="52167" y="90874"/>
                  </a:lnTo>
                  <a:lnTo>
                    <a:pt x="93015" y="51464"/>
                  </a:lnTo>
                  <a:lnTo>
                    <a:pt x="147077" y="29013"/>
                  </a:lnTo>
                  <a:lnTo>
                    <a:pt x="177419" y="25908"/>
                  </a:lnTo>
                  <a:lnTo>
                    <a:pt x="183896" y="25908"/>
                  </a:lnTo>
                  <a:lnTo>
                    <a:pt x="190500" y="19431"/>
                  </a:lnTo>
                  <a:lnTo>
                    <a:pt x="190500" y="6477"/>
                  </a:lnTo>
                  <a:lnTo>
                    <a:pt x="183896" y="0"/>
                  </a:lnTo>
                  <a:close/>
                </a:path>
              </a:pathLst>
            </a:custGeom>
            <a:solidFill>
              <a:srgbClr val="57B6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7"/>
            <p:cNvSpPr/>
            <p:nvPr/>
          </p:nvSpPr>
          <p:spPr>
            <a:xfrm>
              <a:off x="4928615" y="4098035"/>
              <a:ext cx="218440" cy="218440"/>
            </a:xfrm>
            <a:custGeom>
              <a:avLst/>
              <a:gdLst/>
              <a:ahLst/>
              <a:cxnLst/>
              <a:rect l="l" t="t" r="r" b="b"/>
              <a:pathLst>
                <a:path w="218439" h="218439">
                  <a:moveTo>
                    <a:pt x="24003" y="24002"/>
                  </a:moveTo>
                  <a:lnTo>
                    <a:pt x="13823" y="36514"/>
                  </a:lnTo>
                  <a:lnTo>
                    <a:pt x="6286" y="50657"/>
                  </a:lnTo>
                  <a:lnTo>
                    <a:pt x="1607" y="65633"/>
                  </a:lnTo>
                  <a:lnTo>
                    <a:pt x="0" y="80644"/>
                  </a:lnTo>
                  <a:lnTo>
                    <a:pt x="777" y="90793"/>
                  </a:lnTo>
                  <a:lnTo>
                    <a:pt x="17825" y="131486"/>
                  </a:lnTo>
                  <a:lnTo>
                    <a:pt x="70359" y="174559"/>
                  </a:lnTo>
                  <a:lnTo>
                    <a:pt x="123910" y="199209"/>
                  </a:lnTo>
                  <a:lnTo>
                    <a:pt x="170491" y="212413"/>
                  </a:lnTo>
                  <a:lnTo>
                    <a:pt x="202692" y="217931"/>
                  </a:lnTo>
                  <a:lnTo>
                    <a:pt x="211455" y="217931"/>
                  </a:lnTo>
                  <a:lnTo>
                    <a:pt x="213613" y="213613"/>
                  </a:lnTo>
                  <a:lnTo>
                    <a:pt x="215773" y="211455"/>
                  </a:lnTo>
                  <a:lnTo>
                    <a:pt x="217932" y="207009"/>
                  </a:lnTo>
                  <a:lnTo>
                    <a:pt x="191770" y="207009"/>
                  </a:lnTo>
                  <a:lnTo>
                    <a:pt x="191770" y="200532"/>
                  </a:lnTo>
                  <a:lnTo>
                    <a:pt x="189611" y="196087"/>
                  </a:lnTo>
                  <a:lnTo>
                    <a:pt x="189504" y="191295"/>
                  </a:lnTo>
                  <a:lnTo>
                    <a:pt x="189112" y="189555"/>
                  </a:lnTo>
                  <a:lnTo>
                    <a:pt x="130238" y="173470"/>
                  </a:lnTo>
                  <a:lnTo>
                    <a:pt x="82375" y="152094"/>
                  </a:lnTo>
                  <a:lnTo>
                    <a:pt x="44434" y="123126"/>
                  </a:lnTo>
                  <a:lnTo>
                    <a:pt x="26602" y="87231"/>
                  </a:lnTo>
                  <a:lnTo>
                    <a:pt x="26162" y="80644"/>
                  </a:lnTo>
                  <a:lnTo>
                    <a:pt x="27344" y="70867"/>
                  </a:lnTo>
                  <a:lnTo>
                    <a:pt x="30765" y="61293"/>
                  </a:lnTo>
                  <a:lnTo>
                    <a:pt x="36234" y="52123"/>
                  </a:lnTo>
                  <a:lnTo>
                    <a:pt x="43561" y="43561"/>
                  </a:lnTo>
                  <a:lnTo>
                    <a:pt x="32638" y="34925"/>
                  </a:lnTo>
                  <a:lnTo>
                    <a:pt x="24003" y="24002"/>
                  </a:lnTo>
                  <a:close/>
                </a:path>
                <a:path w="218439" h="218439">
                  <a:moveTo>
                    <a:pt x="140895" y="26162"/>
                  </a:moveTo>
                  <a:lnTo>
                    <a:pt x="80645" y="26162"/>
                  </a:lnTo>
                  <a:lnTo>
                    <a:pt x="87231" y="26602"/>
                  </a:lnTo>
                  <a:lnTo>
                    <a:pt x="93995" y="28066"/>
                  </a:lnTo>
                  <a:lnTo>
                    <a:pt x="130397" y="51123"/>
                  </a:lnTo>
                  <a:lnTo>
                    <a:pt x="152398" y="82712"/>
                  </a:lnTo>
                  <a:lnTo>
                    <a:pt x="174380" y="132060"/>
                  </a:lnTo>
                  <a:lnTo>
                    <a:pt x="186086" y="175656"/>
                  </a:lnTo>
                  <a:lnTo>
                    <a:pt x="187956" y="184421"/>
                  </a:lnTo>
                  <a:lnTo>
                    <a:pt x="189112" y="189555"/>
                  </a:lnTo>
                  <a:lnTo>
                    <a:pt x="200658" y="191295"/>
                  </a:lnTo>
                  <a:lnTo>
                    <a:pt x="204850" y="191769"/>
                  </a:lnTo>
                  <a:lnTo>
                    <a:pt x="207010" y="191769"/>
                  </a:lnTo>
                  <a:lnTo>
                    <a:pt x="204850" y="204850"/>
                  </a:lnTo>
                  <a:lnTo>
                    <a:pt x="191770" y="207009"/>
                  </a:lnTo>
                  <a:lnTo>
                    <a:pt x="217932" y="207009"/>
                  </a:lnTo>
                  <a:lnTo>
                    <a:pt x="217932" y="202691"/>
                  </a:lnTo>
                  <a:lnTo>
                    <a:pt x="217457" y="198768"/>
                  </a:lnTo>
                  <a:lnTo>
                    <a:pt x="207010" y="148208"/>
                  </a:lnTo>
                  <a:lnTo>
                    <a:pt x="188515" y="97551"/>
                  </a:lnTo>
                  <a:lnTo>
                    <a:pt x="156972" y="43561"/>
                  </a:lnTo>
                  <a:lnTo>
                    <a:pt x="148746" y="34157"/>
                  </a:lnTo>
                  <a:lnTo>
                    <a:pt x="140895" y="26162"/>
                  </a:lnTo>
                  <a:close/>
                </a:path>
                <a:path w="218439" h="218439">
                  <a:moveTo>
                    <a:pt x="80645" y="0"/>
                  </a:moveTo>
                  <a:lnTo>
                    <a:pt x="65633" y="1607"/>
                  </a:lnTo>
                  <a:lnTo>
                    <a:pt x="50657" y="6286"/>
                  </a:lnTo>
                  <a:lnTo>
                    <a:pt x="36514" y="13823"/>
                  </a:lnTo>
                  <a:lnTo>
                    <a:pt x="24003" y="24002"/>
                  </a:lnTo>
                  <a:lnTo>
                    <a:pt x="32638" y="34925"/>
                  </a:lnTo>
                  <a:lnTo>
                    <a:pt x="43561" y="43561"/>
                  </a:lnTo>
                  <a:lnTo>
                    <a:pt x="52123" y="36234"/>
                  </a:lnTo>
                  <a:lnTo>
                    <a:pt x="61293" y="30765"/>
                  </a:lnTo>
                  <a:lnTo>
                    <a:pt x="70867" y="27344"/>
                  </a:lnTo>
                  <a:lnTo>
                    <a:pt x="80645" y="26162"/>
                  </a:lnTo>
                  <a:lnTo>
                    <a:pt x="140895" y="26162"/>
                  </a:lnTo>
                  <a:lnTo>
                    <a:pt x="140319" y="25574"/>
                  </a:lnTo>
                  <a:lnTo>
                    <a:pt x="101346" y="2984"/>
                  </a:lnTo>
                  <a:lnTo>
                    <a:pt x="90793" y="777"/>
                  </a:lnTo>
                  <a:lnTo>
                    <a:pt x="80645" y="0"/>
                  </a:lnTo>
                  <a:close/>
                </a:path>
              </a:pathLst>
            </a:custGeom>
            <a:solidFill>
              <a:srgbClr val="57B6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8"/>
            <p:cNvSpPr/>
            <p:nvPr/>
          </p:nvSpPr>
          <p:spPr>
            <a:xfrm>
              <a:off x="4941839" y="3867911"/>
              <a:ext cx="191135" cy="190500"/>
            </a:xfrm>
            <a:custGeom>
              <a:avLst/>
              <a:gdLst/>
              <a:ahLst/>
              <a:cxnLst/>
              <a:rect l="l" t="t" r="r" b="b"/>
              <a:pathLst>
                <a:path w="191135" h="190500">
                  <a:moveTo>
                    <a:pt x="190992" y="0"/>
                  </a:moveTo>
                  <a:lnTo>
                    <a:pt x="138398" y="10271"/>
                  </a:lnTo>
                  <a:lnTo>
                    <a:pt x="88925" y="27378"/>
                  </a:lnTo>
                  <a:lnTo>
                    <a:pt x="38465" y="56261"/>
                  </a:lnTo>
                  <a:lnTo>
                    <a:pt x="11761" y="85091"/>
                  </a:lnTo>
                  <a:lnTo>
                    <a:pt x="0" y="115173"/>
                  </a:lnTo>
                  <a:lnTo>
                    <a:pt x="2549" y="144468"/>
                  </a:lnTo>
                  <a:lnTo>
                    <a:pt x="18780" y="170942"/>
                  </a:lnTo>
                  <a:lnTo>
                    <a:pt x="45446" y="187334"/>
                  </a:lnTo>
                  <a:lnTo>
                    <a:pt x="74945" y="190357"/>
                  </a:lnTo>
                  <a:lnTo>
                    <a:pt x="105255" y="178782"/>
                  </a:lnTo>
                  <a:lnTo>
                    <a:pt x="134350" y="151383"/>
                  </a:lnTo>
                  <a:lnTo>
                    <a:pt x="163399" y="101262"/>
                  </a:lnTo>
                  <a:lnTo>
                    <a:pt x="180625" y="52165"/>
                  </a:lnTo>
                  <a:lnTo>
                    <a:pt x="188874" y="14831"/>
                  </a:lnTo>
                  <a:lnTo>
                    <a:pt x="190992" y="0"/>
                  </a:lnTo>
                  <a:close/>
                </a:path>
              </a:pathLst>
            </a:custGeom>
            <a:solidFill>
              <a:srgbClr val="398F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9"/>
            <p:cNvSpPr/>
            <p:nvPr/>
          </p:nvSpPr>
          <p:spPr>
            <a:xfrm>
              <a:off x="4928615" y="3854196"/>
              <a:ext cx="218440" cy="218440"/>
            </a:xfrm>
            <a:custGeom>
              <a:avLst/>
              <a:gdLst/>
              <a:ahLst/>
              <a:cxnLst/>
              <a:rect l="l" t="t" r="r" b="b"/>
              <a:pathLst>
                <a:path w="218439" h="218439">
                  <a:moveTo>
                    <a:pt x="43561" y="174370"/>
                  </a:moveTo>
                  <a:lnTo>
                    <a:pt x="24003" y="193928"/>
                  </a:lnTo>
                  <a:lnTo>
                    <a:pt x="36514" y="204108"/>
                  </a:lnTo>
                  <a:lnTo>
                    <a:pt x="50657" y="211645"/>
                  </a:lnTo>
                  <a:lnTo>
                    <a:pt x="65633" y="216324"/>
                  </a:lnTo>
                  <a:lnTo>
                    <a:pt x="80645" y="217931"/>
                  </a:lnTo>
                  <a:lnTo>
                    <a:pt x="90793" y="217154"/>
                  </a:lnTo>
                  <a:lnTo>
                    <a:pt x="131486" y="201320"/>
                  </a:lnTo>
                  <a:lnTo>
                    <a:pt x="142388" y="191769"/>
                  </a:lnTo>
                  <a:lnTo>
                    <a:pt x="80645" y="191769"/>
                  </a:lnTo>
                  <a:lnTo>
                    <a:pt x="70867" y="190890"/>
                  </a:lnTo>
                  <a:lnTo>
                    <a:pt x="61293" y="187975"/>
                  </a:lnTo>
                  <a:lnTo>
                    <a:pt x="52123" y="182608"/>
                  </a:lnTo>
                  <a:lnTo>
                    <a:pt x="43561" y="174370"/>
                  </a:lnTo>
                  <a:close/>
                </a:path>
                <a:path w="218439" h="218439">
                  <a:moveTo>
                    <a:pt x="207010" y="0"/>
                  </a:moveTo>
                  <a:lnTo>
                    <a:pt x="202692" y="0"/>
                  </a:lnTo>
                  <a:lnTo>
                    <a:pt x="198768" y="474"/>
                  </a:lnTo>
                  <a:lnTo>
                    <a:pt x="148209" y="10921"/>
                  </a:lnTo>
                  <a:lnTo>
                    <a:pt x="97520" y="29432"/>
                  </a:lnTo>
                  <a:lnTo>
                    <a:pt x="43561" y="60959"/>
                  </a:lnTo>
                  <a:lnTo>
                    <a:pt x="10922" y="95884"/>
                  </a:lnTo>
                  <a:lnTo>
                    <a:pt x="0" y="137286"/>
                  </a:lnTo>
                  <a:lnTo>
                    <a:pt x="1607" y="153209"/>
                  </a:lnTo>
                  <a:lnTo>
                    <a:pt x="6286" y="168084"/>
                  </a:lnTo>
                  <a:lnTo>
                    <a:pt x="13823" y="181721"/>
                  </a:lnTo>
                  <a:lnTo>
                    <a:pt x="24003" y="193928"/>
                  </a:lnTo>
                  <a:lnTo>
                    <a:pt x="43561" y="174370"/>
                  </a:lnTo>
                  <a:lnTo>
                    <a:pt x="36234" y="165808"/>
                  </a:lnTo>
                  <a:lnTo>
                    <a:pt x="30765" y="156638"/>
                  </a:lnTo>
                  <a:lnTo>
                    <a:pt x="27344" y="147064"/>
                  </a:lnTo>
                  <a:lnTo>
                    <a:pt x="26162" y="137286"/>
                  </a:lnTo>
                  <a:lnTo>
                    <a:pt x="26602" y="130700"/>
                  </a:lnTo>
                  <a:lnTo>
                    <a:pt x="44434" y="94805"/>
                  </a:lnTo>
                  <a:lnTo>
                    <a:pt x="82712" y="65533"/>
                  </a:lnTo>
                  <a:lnTo>
                    <a:pt x="132060" y="43551"/>
                  </a:lnTo>
                  <a:lnTo>
                    <a:pt x="175656" y="31845"/>
                  </a:lnTo>
                  <a:lnTo>
                    <a:pt x="184421" y="29975"/>
                  </a:lnTo>
                  <a:lnTo>
                    <a:pt x="189692" y="28788"/>
                  </a:lnTo>
                  <a:lnTo>
                    <a:pt x="191295" y="18184"/>
                  </a:lnTo>
                  <a:lnTo>
                    <a:pt x="191770" y="13080"/>
                  </a:lnTo>
                  <a:lnTo>
                    <a:pt x="217932" y="13080"/>
                  </a:lnTo>
                  <a:lnTo>
                    <a:pt x="217932" y="10921"/>
                  </a:lnTo>
                  <a:lnTo>
                    <a:pt x="215773" y="6476"/>
                  </a:lnTo>
                  <a:lnTo>
                    <a:pt x="211455" y="2158"/>
                  </a:lnTo>
                  <a:lnTo>
                    <a:pt x="207010" y="0"/>
                  </a:lnTo>
                  <a:close/>
                </a:path>
                <a:path w="218439" h="218439">
                  <a:moveTo>
                    <a:pt x="217932" y="13080"/>
                  </a:moveTo>
                  <a:lnTo>
                    <a:pt x="204850" y="13080"/>
                  </a:lnTo>
                  <a:lnTo>
                    <a:pt x="207010" y="26161"/>
                  </a:lnTo>
                  <a:lnTo>
                    <a:pt x="200533" y="26161"/>
                  </a:lnTo>
                  <a:lnTo>
                    <a:pt x="196087" y="28320"/>
                  </a:lnTo>
                  <a:lnTo>
                    <a:pt x="191770" y="28320"/>
                  </a:lnTo>
                  <a:lnTo>
                    <a:pt x="189692" y="28788"/>
                  </a:lnTo>
                  <a:lnTo>
                    <a:pt x="173470" y="87693"/>
                  </a:lnTo>
                  <a:lnTo>
                    <a:pt x="152094" y="135556"/>
                  </a:lnTo>
                  <a:lnTo>
                    <a:pt x="123126" y="173497"/>
                  </a:lnTo>
                  <a:lnTo>
                    <a:pt x="87231" y="191329"/>
                  </a:lnTo>
                  <a:lnTo>
                    <a:pt x="80645" y="191769"/>
                  </a:lnTo>
                  <a:lnTo>
                    <a:pt x="142388" y="191769"/>
                  </a:lnTo>
                  <a:lnTo>
                    <a:pt x="174559" y="147572"/>
                  </a:lnTo>
                  <a:lnTo>
                    <a:pt x="199209" y="94021"/>
                  </a:lnTo>
                  <a:lnTo>
                    <a:pt x="212413" y="48351"/>
                  </a:lnTo>
                  <a:lnTo>
                    <a:pt x="217932" y="15239"/>
                  </a:lnTo>
                  <a:lnTo>
                    <a:pt x="217932" y="13080"/>
                  </a:lnTo>
                  <a:close/>
                </a:path>
              </a:pathLst>
            </a:custGeom>
            <a:solidFill>
              <a:srgbClr val="57B6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0"/>
          <p:cNvSpPr/>
          <p:nvPr/>
        </p:nvSpPr>
        <p:spPr>
          <a:xfrm>
            <a:off x="6580595" y="2808731"/>
            <a:ext cx="821436" cy="29580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1"/>
          <p:cNvSpPr/>
          <p:nvPr/>
        </p:nvSpPr>
        <p:spPr>
          <a:xfrm>
            <a:off x="8153323" y="2197607"/>
            <a:ext cx="1327403" cy="35692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2"/>
          <p:cNvSpPr/>
          <p:nvPr/>
        </p:nvSpPr>
        <p:spPr>
          <a:xfrm>
            <a:off x="9815182" y="1324355"/>
            <a:ext cx="1853183" cy="44424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3"/>
          <p:cNvSpPr/>
          <p:nvPr/>
        </p:nvSpPr>
        <p:spPr>
          <a:xfrm>
            <a:off x="1322015" y="5064252"/>
            <a:ext cx="103851" cy="150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4"/>
          <p:cNvSpPr/>
          <p:nvPr/>
        </p:nvSpPr>
        <p:spPr>
          <a:xfrm>
            <a:off x="1323608" y="4457700"/>
            <a:ext cx="94487" cy="1706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5"/>
          <p:cNvSpPr/>
          <p:nvPr/>
        </p:nvSpPr>
        <p:spPr>
          <a:xfrm>
            <a:off x="1259486" y="5495214"/>
            <a:ext cx="205965" cy="13020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6"/>
          <p:cNvSpPr/>
          <p:nvPr/>
        </p:nvSpPr>
        <p:spPr>
          <a:xfrm>
            <a:off x="1224549" y="3907535"/>
            <a:ext cx="215265" cy="172720"/>
          </a:xfrm>
          <a:custGeom>
            <a:avLst/>
            <a:gdLst/>
            <a:ahLst/>
            <a:cxnLst/>
            <a:rect l="l" t="t" r="r" b="b"/>
            <a:pathLst>
              <a:path w="215265" h="172720">
                <a:moveTo>
                  <a:pt x="0" y="172212"/>
                </a:moveTo>
                <a:lnTo>
                  <a:pt x="214884" y="172212"/>
                </a:lnTo>
                <a:lnTo>
                  <a:pt x="214884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solidFill>
            <a:srgbClr val="276E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37"/>
          <p:cNvSpPr/>
          <p:nvPr/>
        </p:nvSpPr>
        <p:spPr>
          <a:xfrm>
            <a:off x="1373720" y="3934967"/>
            <a:ext cx="92075" cy="283845"/>
          </a:xfrm>
          <a:custGeom>
            <a:avLst/>
            <a:gdLst/>
            <a:ahLst/>
            <a:cxnLst/>
            <a:rect l="l" t="t" r="r" b="b"/>
            <a:pathLst>
              <a:path w="92075" h="283845">
                <a:moveTo>
                  <a:pt x="24056" y="0"/>
                </a:moveTo>
                <a:lnTo>
                  <a:pt x="1539" y="190626"/>
                </a:lnTo>
                <a:lnTo>
                  <a:pt x="0" y="222414"/>
                </a:lnTo>
                <a:lnTo>
                  <a:pt x="4352" y="249856"/>
                </a:lnTo>
                <a:lnTo>
                  <a:pt x="14705" y="270797"/>
                </a:lnTo>
                <a:lnTo>
                  <a:pt x="31168" y="283082"/>
                </a:lnTo>
                <a:lnTo>
                  <a:pt x="39151" y="283795"/>
                </a:lnTo>
                <a:lnTo>
                  <a:pt x="47027" y="283067"/>
                </a:lnTo>
                <a:lnTo>
                  <a:pt x="54688" y="280886"/>
                </a:lnTo>
                <a:lnTo>
                  <a:pt x="62029" y="277240"/>
                </a:lnTo>
                <a:lnTo>
                  <a:pt x="91620" y="21208"/>
                </a:lnTo>
                <a:lnTo>
                  <a:pt x="24056" y="0"/>
                </a:lnTo>
                <a:close/>
              </a:path>
            </a:pathLst>
          </a:custGeom>
          <a:solidFill>
            <a:srgbClr val="276E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38"/>
          <p:cNvSpPr/>
          <p:nvPr/>
        </p:nvSpPr>
        <p:spPr>
          <a:xfrm>
            <a:off x="1322096" y="3912108"/>
            <a:ext cx="104139" cy="285750"/>
          </a:xfrm>
          <a:custGeom>
            <a:avLst/>
            <a:gdLst/>
            <a:ahLst/>
            <a:cxnLst/>
            <a:rect l="l" t="t" r="r" b="b"/>
            <a:pathLst>
              <a:path w="104140" h="285750">
                <a:moveTo>
                  <a:pt x="35091" y="0"/>
                </a:moveTo>
                <a:lnTo>
                  <a:pt x="2629" y="186563"/>
                </a:lnTo>
                <a:lnTo>
                  <a:pt x="0" y="217533"/>
                </a:lnTo>
                <a:lnTo>
                  <a:pt x="3231" y="245443"/>
                </a:lnTo>
                <a:lnTo>
                  <a:pt x="12775" y="267948"/>
                </a:lnTo>
                <a:lnTo>
                  <a:pt x="29083" y="282702"/>
                </a:lnTo>
                <a:lnTo>
                  <a:pt x="37180" y="284815"/>
                </a:lnTo>
                <a:lnTo>
                  <a:pt x="45163" y="285321"/>
                </a:lnTo>
                <a:lnTo>
                  <a:pt x="52920" y="284041"/>
                </a:lnTo>
                <a:lnTo>
                  <a:pt x="60338" y="280797"/>
                </a:lnTo>
                <a:lnTo>
                  <a:pt x="103620" y="30734"/>
                </a:lnTo>
                <a:lnTo>
                  <a:pt x="35091" y="0"/>
                </a:lnTo>
                <a:close/>
              </a:path>
            </a:pathLst>
          </a:custGeom>
          <a:solidFill>
            <a:srgbClr val="276E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39"/>
          <p:cNvSpPr/>
          <p:nvPr/>
        </p:nvSpPr>
        <p:spPr>
          <a:xfrm>
            <a:off x="1047765" y="3808476"/>
            <a:ext cx="440690" cy="382905"/>
          </a:xfrm>
          <a:custGeom>
            <a:avLst/>
            <a:gdLst/>
            <a:ahLst/>
            <a:cxnLst/>
            <a:rect l="l" t="t" r="r" b="b"/>
            <a:pathLst>
              <a:path w="440690" h="382904">
                <a:moveTo>
                  <a:pt x="440435" y="144144"/>
                </a:moveTo>
                <a:lnTo>
                  <a:pt x="281787" y="144144"/>
                </a:lnTo>
                <a:lnTo>
                  <a:pt x="326241" y="145752"/>
                </a:lnTo>
                <a:lnTo>
                  <a:pt x="340982" y="146050"/>
                </a:lnTo>
                <a:lnTo>
                  <a:pt x="353601" y="148336"/>
                </a:lnTo>
                <a:lnTo>
                  <a:pt x="362889" y="155670"/>
                </a:lnTo>
                <a:lnTo>
                  <a:pt x="368625" y="168767"/>
                </a:lnTo>
                <a:lnTo>
                  <a:pt x="370585" y="188341"/>
                </a:lnTo>
                <a:lnTo>
                  <a:pt x="370585" y="303656"/>
                </a:lnTo>
                <a:lnTo>
                  <a:pt x="373229" y="334678"/>
                </a:lnTo>
                <a:lnTo>
                  <a:pt x="381085" y="359711"/>
                </a:lnTo>
                <a:lnTo>
                  <a:pt x="394042" y="376433"/>
                </a:lnTo>
                <a:lnTo>
                  <a:pt x="411988" y="382524"/>
                </a:lnTo>
                <a:lnTo>
                  <a:pt x="419772" y="381777"/>
                </a:lnTo>
                <a:lnTo>
                  <a:pt x="427116" y="379412"/>
                </a:lnTo>
                <a:lnTo>
                  <a:pt x="434008" y="375237"/>
                </a:lnTo>
                <a:lnTo>
                  <a:pt x="440435" y="369062"/>
                </a:lnTo>
                <a:lnTo>
                  <a:pt x="440435" y="144144"/>
                </a:lnTo>
                <a:close/>
              </a:path>
              <a:path w="440690" h="382904">
                <a:moveTo>
                  <a:pt x="363473" y="0"/>
                </a:moveTo>
                <a:lnTo>
                  <a:pt x="0" y="0"/>
                </a:lnTo>
                <a:lnTo>
                  <a:pt x="0" y="286385"/>
                </a:lnTo>
                <a:lnTo>
                  <a:pt x="36703" y="286385"/>
                </a:lnTo>
                <a:lnTo>
                  <a:pt x="57734" y="296306"/>
                </a:lnTo>
                <a:lnTo>
                  <a:pt x="78878" y="318135"/>
                </a:lnTo>
                <a:lnTo>
                  <a:pt x="101134" y="339963"/>
                </a:lnTo>
                <a:lnTo>
                  <a:pt x="125501" y="349885"/>
                </a:lnTo>
                <a:lnTo>
                  <a:pt x="338620" y="349885"/>
                </a:lnTo>
                <a:lnTo>
                  <a:pt x="342595" y="339131"/>
                </a:lnTo>
                <a:lnTo>
                  <a:pt x="345570" y="327294"/>
                </a:lnTo>
                <a:lnTo>
                  <a:pt x="347435" y="314719"/>
                </a:lnTo>
                <a:lnTo>
                  <a:pt x="348081" y="301751"/>
                </a:lnTo>
                <a:lnTo>
                  <a:pt x="344141" y="272907"/>
                </a:lnTo>
                <a:lnTo>
                  <a:pt x="333432" y="252539"/>
                </a:lnTo>
                <a:lnTo>
                  <a:pt x="317617" y="240458"/>
                </a:lnTo>
                <a:lnTo>
                  <a:pt x="298361" y="236474"/>
                </a:lnTo>
                <a:lnTo>
                  <a:pt x="210743" y="236474"/>
                </a:lnTo>
                <a:lnTo>
                  <a:pt x="208139" y="228877"/>
                </a:lnTo>
                <a:lnTo>
                  <a:pt x="205865" y="220567"/>
                </a:lnTo>
                <a:lnTo>
                  <a:pt x="204255" y="211542"/>
                </a:lnTo>
                <a:lnTo>
                  <a:pt x="203644" y="201803"/>
                </a:lnTo>
                <a:lnTo>
                  <a:pt x="206548" y="179828"/>
                </a:lnTo>
                <a:lnTo>
                  <a:pt x="214447" y="161448"/>
                </a:lnTo>
                <a:lnTo>
                  <a:pt x="226120" y="148832"/>
                </a:lnTo>
                <a:lnTo>
                  <a:pt x="240347" y="144144"/>
                </a:lnTo>
                <a:lnTo>
                  <a:pt x="440435" y="144144"/>
                </a:lnTo>
                <a:lnTo>
                  <a:pt x="440435" y="117221"/>
                </a:lnTo>
                <a:lnTo>
                  <a:pt x="435232" y="66490"/>
                </a:lnTo>
                <a:lnTo>
                  <a:pt x="420147" y="29797"/>
                </a:lnTo>
                <a:lnTo>
                  <a:pt x="395966" y="7510"/>
                </a:lnTo>
                <a:lnTo>
                  <a:pt x="363473" y="0"/>
                </a:lnTo>
                <a:close/>
              </a:path>
            </a:pathLst>
          </a:custGeom>
          <a:solidFill>
            <a:srgbClr val="7EC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0"/>
          <p:cNvSpPr/>
          <p:nvPr/>
        </p:nvSpPr>
        <p:spPr>
          <a:xfrm>
            <a:off x="0" y="3774947"/>
            <a:ext cx="905510" cy="259079"/>
          </a:xfrm>
          <a:custGeom>
            <a:avLst/>
            <a:gdLst/>
            <a:ahLst/>
            <a:cxnLst/>
            <a:rect l="l" t="t" r="r" b="b"/>
            <a:pathLst>
              <a:path w="905510" h="259079">
                <a:moveTo>
                  <a:pt x="0" y="259079"/>
                </a:moveTo>
                <a:lnTo>
                  <a:pt x="905256" y="259079"/>
                </a:lnTo>
                <a:lnTo>
                  <a:pt x="905256" y="0"/>
                </a:lnTo>
                <a:lnTo>
                  <a:pt x="0" y="0"/>
                </a:lnTo>
                <a:lnTo>
                  <a:pt x="0" y="259079"/>
                </a:lnTo>
                <a:close/>
              </a:path>
            </a:pathLst>
          </a:custGeom>
          <a:solidFill>
            <a:srgbClr val="3493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1"/>
          <p:cNvSpPr/>
          <p:nvPr/>
        </p:nvSpPr>
        <p:spPr>
          <a:xfrm>
            <a:off x="0" y="4114800"/>
            <a:ext cx="905510" cy="9525"/>
          </a:xfrm>
          <a:custGeom>
            <a:avLst/>
            <a:gdLst/>
            <a:ahLst/>
            <a:cxnLst/>
            <a:rect l="l" t="t" r="r" b="b"/>
            <a:pathLst>
              <a:path w="905510" h="9525">
                <a:moveTo>
                  <a:pt x="0" y="9143"/>
                </a:moveTo>
                <a:lnTo>
                  <a:pt x="905256" y="9143"/>
                </a:lnTo>
                <a:lnTo>
                  <a:pt x="905256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3493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2"/>
          <p:cNvSpPr/>
          <p:nvPr/>
        </p:nvSpPr>
        <p:spPr>
          <a:xfrm>
            <a:off x="0" y="4034028"/>
            <a:ext cx="905510" cy="81280"/>
          </a:xfrm>
          <a:custGeom>
            <a:avLst/>
            <a:gdLst/>
            <a:ahLst/>
            <a:cxnLst/>
            <a:rect l="l" t="t" r="r" b="b"/>
            <a:pathLst>
              <a:path w="905510" h="81279">
                <a:moveTo>
                  <a:pt x="0" y="80772"/>
                </a:moveTo>
                <a:lnTo>
                  <a:pt x="905256" y="80772"/>
                </a:lnTo>
                <a:lnTo>
                  <a:pt x="905256" y="0"/>
                </a:lnTo>
                <a:lnTo>
                  <a:pt x="0" y="0"/>
                </a:lnTo>
                <a:lnTo>
                  <a:pt x="0" y="80772"/>
                </a:lnTo>
                <a:close/>
              </a:path>
            </a:pathLst>
          </a:custGeom>
          <a:solidFill>
            <a:srgbClr val="7EC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3"/>
          <p:cNvSpPr/>
          <p:nvPr/>
        </p:nvSpPr>
        <p:spPr>
          <a:xfrm>
            <a:off x="1314465" y="4117847"/>
            <a:ext cx="56515" cy="41275"/>
          </a:xfrm>
          <a:custGeom>
            <a:avLst/>
            <a:gdLst/>
            <a:ahLst/>
            <a:cxnLst/>
            <a:rect l="l" t="t" r="r" b="b"/>
            <a:pathLst>
              <a:path w="56515" h="41275">
                <a:moveTo>
                  <a:pt x="16116" y="0"/>
                </a:moveTo>
                <a:lnTo>
                  <a:pt x="8256" y="3679"/>
                </a:lnTo>
                <a:lnTo>
                  <a:pt x="3309" y="13239"/>
                </a:lnTo>
                <a:lnTo>
                  <a:pt x="737" y="26467"/>
                </a:lnTo>
                <a:lnTo>
                  <a:pt x="0" y="41147"/>
                </a:lnTo>
                <a:lnTo>
                  <a:pt x="56387" y="41147"/>
                </a:lnTo>
                <a:lnTo>
                  <a:pt x="52845" y="23145"/>
                </a:lnTo>
                <a:lnTo>
                  <a:pt x="43586" y="10287"/>
                </a:lnTo>
                <a:lnTo>
                  <a:pt x="30659" y="2571"/>
                </a:lnTo>
                <a:lnTo>
                  <a:pt x="16116" y="0"/>
                </a:lnTo>
                <a:close/>
              </a:path>
            </a:pathLst>
          </a:custGeom>
          <a:solidFill>
            <a:srgbClr val="276E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4"/>
          <p:cNvSpPr/>
          <p:nvPr/>
        </p:nvSpPr>
        <p:spPr>
          <a:xfrm>
            <a:off x="10667" y="4507991"/>
            <a:ext cx="12092305" cy="2240280"/>
          </a:xfrm>
          <a:custGeom>
            <a:avLst/>
            <a:gdLst/>
            <a:ahLst/>
            <a:cxnLst/>
            <a:rect l="l" t="t" r="r" b="b"/>
            <a:pathLst>
              <a:path w="12092305" h="2240279">
                <a:moveTo>
                  <a:pt x="10689463" y="2235461"/>
                </a:moveTo>
                <a:lnTo>
                  <a:pt x="10681271" y="2235875"/>
                </a:lnTo>
                <a:lnTo>
                  <a:pt x="10673080" y="2236967"/>
                </a:lnTo>
                <a:lnTo>
                  <a:pt x="10664888" y="2238510"/>
                </a:lnTo>
                <a:lnTo>
                  <a:pt x="10656697" y="2240279"/>
                </a:lnTo>
                <a:lnTo>
                  <a:pt x="10722102" y="2240279"/>
                </a:lnTo>
                <a:lnTo>
                  <a:pt x="10713930" y="2238510"/>
                </a:lnTo>
                <a:lnTo>
                  <a:pt x="10705782" y="2236967"/>
                </a:lnTo>
                <a:lnTo>
                  <a:pt x="10697634" y="2235875"/>
                </a:lnTo>
                <a:lnTo>
                  <a:pt x="10689463" y="2235461"/>
                </a:lnTo>
                <a:close/>
              </a:path>
              <a:path w="12092305" h="2240279">
                <a:moveTo>
                  <a:pt x="6087364" y="2230644"/>
                </a:moveTo>
                <a:lnTo>
                  <a:pt x="6072655" y="2231303"/>
                </a:lnTo>
                <a:lnTo>
                  <a:pt x="6058185" y="2233203"/>
                </a:lnTo>
                <a:lnTo>
                  <a:pt x="6044144" y="2236233"/>
                </a:lnTo>
                <a:lnTo>
                  <a:pt x="6030722" y="2240279"/>
                </a:lnTo>
                <a:lnTo>
                  <a:pt x="6146292" y="2240279"/>
                </a:lnTo>
                <a:lnTo>
                  <a:pt x="6132762" y="2236233"/>
                </a:lnTo>
                <a:lnTo>
                  <a:pt x="6118447" y="2233203"/>
                </a:lnTo>
                <a:lnTo>
                  <a:pt x="6103322" y="2231303"/>
                </a:lnTo>
                <a:lnTo>
                  <a:pt x="6087364" y="2230644"/>
                </a:lnTo>
                <a:close/>
              </a:path>
              <a:path w="12092305" h="2240279">
                <a:moveTo>
                  <a:pt x="8665337" y="2227031"/>
                </a:moveTo>
                <a:lnTo>
                  <a:pt x="8650783" y="2227915"/>
                </a:lnTo>
                <a:lnTo>
                  <a:pt x="8637016" y="2230493"/>
                </a:lnTo>
                <a:lnTo>
                  <a:pt x="8624867" y="2234652"/>
                </a:lnTo>
                <a:lnTo>
                  <a:pt x="8615172" y="2240279"/>
                </a:lnTo>
                <a:lnTo>
                  <a:pt x="8717788" y="2240279"/>
                </a:lnTo>
                <a:lnTo>
                  <a:pt x="8707145" y="2234652"/>
                </a:lnTo>
                <a:lnTo>
                  <a:pt x="8694848" y="2230493"/>
                </a:lnTo>
                <a:lnTo>
                  <a:pt x="8680908" y="2227915"/>
                </a:lnTo>
                <a:lnTo>
                  <a:pt x="8665337" y="2227031"/>
                </a:lnTo>
                <a:close/>
              </a:path>
              <a:path w="12092305" h="2240279">
                <a:moveTo>
                  <a:pt x="11208512" y="2224622"/>
                </a:moveTo>
                <a:lnTo>
                  <a:pt x="11193027" y="2225713"/>
                </a:lnTo>
                <a:lnTo>
                  <a:pt x="11179603" y="2228837"/>
                </a:lnTo>
                <a:lnTo>
                  <a:pt x="11168632" y="2233768"/>
                </a:lnTo>
                <a:lnTo>
                  <a:pt x="11160506" y="2240279"/>
                </a:lnTo>
                <a:lnTo>
                  <a:pt x="11254359" y="2240279"/>
                </a:lnTo>
                <a:lnTo>
                  <a:pt x="11246266" y="2233768"/>
                </a:lnTo>
                <a:lnTo>
                  <a:pt x="11235531" y="2228837"/>
                </a:lnTo>
                <a:lnTo>
                  <a:pt x="11222747" y="2225713"/>
                </a:lnTo>
                <a:lnTo>
                  <a:pt x="11208512" y="2224622"/>
                </a:lnTo>
                <a:close/>
              </a:path>
              <a:path w="12092305" h="2240279">
                <a:moveTo>
                  <a:pt x="6772275" y="2224622"/>
                </a:moveTo>
                <a:lnTo>
                  <a:pt x="6753498" y="2225713"/>
                </a:lnTo>
                <a:lnTo>
                  <a:pt x="6736556" y="2228837"/>
                </a:lnTo>
                <a:lnTo>
                  <a:pt x="6721661" y="2233768"/>
                </a:lnTo>
                <a:lnTo>
                  <a:pt x="6709029" y="2240279"/>
                </a:lnTo>
                <a:lnTo>
                  <a:pt x="6835521" y="2240279"/>
                </a:lnTo>
                <a:lnTo>
                  <a:pt x="6822834" y="2233768"/>
                </a:lnTo>
                <a:lnTo>
                  <a:pt x="6807946" y="2228837"/>
                </a:lnTo>
                <a:lnTo>
                  <a:pt x="6791033" y="2225713"/>
                </a:lnTo>
                <a:lnTo>
                  <a:pt x="6772275" y="2224622"/>
                </a:lnTo>
                <a:close/>
              </a:path>
              <a:path w="12092305" h="2240279">
                <a:moveTo>
                  <a:pt x="5009896" y="2221014"/>
                </a:moveTo>
                <a:lnTo>
                  <a:pt x="4992455" y="2222500"/>
                </a:lnTo>
                <a:lnTo>
                  <a:pt x="4976669" y="2226582"/>
                </a:lnTo>
                <a:lnTo>
                  <a:pt x="4963336" y="2232696"/>
                </a:lnTo>
                <a:lnTo>
                  <a:pt x="4953254" y="2240279"/>
                </a:lnTo>
                <a:lnTo>
                  <a:pt x="5066665" y="2240279"/>
                </a:lnTo>
                <a:lnTo>
                  <a:pt x="5056562" y="2232696"/>
                </a:lnTo>
                <a:lnTo>
                  <a:pt x="5043185" y="2226582"/>
                </a:lnTo>
                <a:lnTo>
                  <a:pt x="5027356" y="2222500"/>
                </a:lnTo>
                <a:lnTo>
                  <a:pt x="5009896" y="2221014"/>
                </a:lnTo>
                <a:close/>
              </a:path>
              <a:path w="12092305" h="2240279">
                <a:moveTo>
                  <a:pt x="442760" y="2221014"/>
                </a:moveTo>
                <a:lnTo>
                  <a:pt x="420707" y="2222330"/>
                </a:lnTo>
                <a:lnTo>
                  <a:pt x="400499" y="2226130"/>
                </a:lnTo>
                <a:lnTo>
                  <a:pt x="382336" y="2232188"/>
                </a:lnTo>
                <a:lnTo>
                  <a:pt x="366420" y="2240279"/>
                </a:lnTo>
                <a:lnTo>
                  <a:pt x="521271" y="2240279"/>
                </a:lnTo>
                <a:lnTo>
                  <a:pt x="505019" y="2232188"/>
                </a:lnTo>
                <a:lnTo>
                  <a:pt x="486106" y="2226130"/>
                </a:lnTo>
                <a:lnTo>
                  <a:pt x="465148" y="2222330"/>
                </a:lnTo>
                <a:lnTo>
                  <a:pt x="442760" y="2221014"/>
                </a:lnTo>
                <a:close/>
              </a:path>
              <a:path w="12092305" h="2240279">
                <a:moveTo>
                  <a:pt x="1127607" y="2214981"/>
                </a:moveTo>
                <a:lnTo>
                  <a:pt x="1104060" y="2216901"/>
                </a:lnTo>
                <a:lnTo>
                  <a:pt x="1083171" y="2222210"/>
                </a:lnTo>
                <a:lnTo>
                  <a:pt x="1065962" y="2230229"/>
                </a:lnTo>
                <a:lnTo>
                  <a:pt x="1053452" y="2240279"/>
                </a:lnTo>
                <a:lnTo>
                  <a:pt x="1201775" y="2240279"/>
                </a:lnTo>
                <a:lnTo>
                  <a:pt x="1189265" y="2230229"/>
                </a:lnTo>
                <a:lnTo>
                  <a:pt x="1172054" y="2222210"/>
                </a:lnTo>
                <a:lnTo>
                  <a:pt x="1151162" y="2216901"/>
                </a:lnTo>
                <a:lnTo>
                  <a:pt x="1127607" y="2214981"/>
                </a:lnTo>
                <a:close/>
              </a:path>
              <a:path w="12092305" h="2240279">
                <a:moveTo>
                  <a:pt x="2985897" y="2212581"/>
                </a:moveTo>
                <a:lnTo>
                  <a:pt x="2964013" y="2214707"/>
                </a:lnTo>
                <a:lnTo>
                  <a:pt x="2945225" y="2220558"/>
                </a:lnTo>
                <a:lnTo>
                  <a:pt x="2930961" y="2229346"/>
                </a:lnTo>
                <a:lnTo>
                  <a:pt x="2922651" y="2240279"/>
                </a:lnTo>
                <a:lnTo>
                  <a:pt x="3049143" y="2240279"/>
                </a:lnTo>
                <a:lnTo>
                  <a:pt x="3040761" y="2229346"/>
                </a:lnTo>
                <a:lnTo>
                  <a:pt x="3026473" y="2220558"/>
                </a:lnTo>
                <a:lnTo>
                  <a:pt x="3007709" y="2214707"/>
                </a:lnTo>
                <a:lnTo>
                  <a:pt x="2985897" y="2212581"/>
                </a:lnTo>
                <a:close/>
              </a:path>
              <a:path w="12092305" h="2240279">
                <a:moveTo>
                  <a:pt x="8126730" y="2201735"/>
                </a:moveTo>
                <a:lnTo>
                  <a:pt x="8094225" y="2204539"/>
                </a:lnTo>
                <a:lnTo>
                  <a:pt x="8066436" y="2212425"/>
                </a:lnTo>
                <a:lnTo>
                  <a:pt x="8044791" y="2224602"/>
                </a:lnTo>
                <a:lnTo>
                  <a:pt x="8030717" y="2240279"/>
                </a:lnTo>
                <a:lnTo>
                  <a:pt x="8222614" y="2240279"/>
                </a:lnTo>
                <a:lnTo>
                  <a:pt x="8208543" y="2224602"/>
                </a:lnTo>
                <a:lnTo>
                  <a:pt x="8186912" y="2212425"/>
                </a:lnTo>
                <a:lnTo>
                  <a:pt x="8159160" y="2204539"/>
                </a:lnTo>
                <a:lnTo>
                  <a:pt x="8126730" y="2201735"/>
                </a:lnTo>
                <a:close/>
              </a:path>
              <a:path w="12092305" h="2240279">
                <a:moveTo>
                  <a:pt x="10305541" y="2195715"/>
                </a:moveTo>
                <a:lnTo>
                  <a:pt x="10276486" y="2198876"/>
                </a:lnTo>
                <a:lnTo>
                  <a:pt x="10252932" y="2207456"/>
                </a:lnTo>
                <a:lnTo>
                  <a:pt x="10237140" y="2220102"/>
                </a:lnTo>
                <a:lnTo>
                  <a:pt x="10231374" y="2235461"/>
                </a:lnTo>
                <a:lnTo>
                  <a:pt x="10231374" y="2240279"/>
                </a:lnTo>
                <a:lnTo>
                  <a:pt x="10377551" y="2240279"/>
                </a:lnTo>
                <a:lnTo>
                  <a:pt x="10377551" y="2235461"/>
                </a:lnTo>
                <a:lnTo>
                  <a:pt x="10371818" y="2220102"/>
                </a:lnTo>
                <a:lnTo>
                  <a:pt x="10356262" y="2207456"/>
                </a:lnTo>
                <a:lnTo>
                  <a:pt x="10333349" y="2198876"/>
                </a:lnTo>
                <a:lnTo>
                  <a:pt x="10305541" y="2195715"/>
                </a:lnTo>
                <a:close/>
              </a:path>
              <a:path w="12092305" h="2240279">
                <a:moveTo>
                  <a:pt x="2447163" y="2187282"/>
                </a:moveTo>
                <a:lnTo>
                  <a:pt x="2408805" y="2191498"/>
                </a:lnTo>
                <a:lnTo>
                  <a:pt x="2377376" y="2202941"/>
                </a:lnTo>
                <a:lnTo>
                  <a:pt x="2355758" y="2219804"/>
                </a:lnTo>
                <a:lnTo>
                  <a:pt x="2346833" y="2240279"/>
                </a:lnTo>
                <a:lnTo>
                  <a:pt x="2547493" y="2240279"/>
                </a:lnTo>
                <a:lnTo>
                  <a:pt x="2538567" y="2219804"/>
                </a:lnTo>
                <a:lnTo>
                  <a:pt x="2516949" y="2202941"/>
                </a:lnTo>
                <a:lnTo>
                  <a:pt x="2485520" y="2191498"/>
                </a:lnTo>
                <a:lnTo>
                  <a:pt x="2447163" y="2187282"/>
                </a:lnTo>
                <a:close/>
              </a:path>
              <a:path w="12092305" h="2240279">
                <a:moveTo>
                  <a:pt x="6445123" y="2186076"/>
                </a:moveTo>
                <a:lnTo>
                  <a:pt x="6417262" y="2189257"/>
                </a:lnTo>
                <a:lnTo>
                  <a:pt x="6394354" y="2197972"/>
                </a:lnTo>
                <a:lnTo>
                  <a:pt x="6378829" y="2210978"/>
                </a:lnTo>
                <a:lnTo>
                  <a:pt x="6373114" y="2227031"/>
                </a:lnTo>
                <a:lnTo>
                  <a:pt x="6373114" y="2231848"/>
                </a:lnTo>
                <a:lnTo>
                  <a:pt x="6375273" y="2235461"/>
                </a:lnTo>
                <a:lnTo>
                  <a:pt x="6377432" y="2240279"/>
                </a:lnTo>
                <a:lnTo>
                  <a:pt x="6512686" y="2240279"/>
                </a:lnTo>
                <a:lnTo>
                  <a:pt x="6517005" y="2235461"/>
                </a:lnTo>
                <a:lnTo>
                  <a:pt x="6519163" y="2231848"/>
                </a:lnTo>
                <a:lnTo>
                  <a:pt x="6519163" y="2227031"/>
                </a:lnTo>
                <a:lnTo>
                  <a:pt x="6513417" y="2210978"/>
                </a:lnTo>
                <a:lnTo>
                  <a:pt x="6497669" y="2197972"/>
                </a:lnTo>
                <a:lnTo>
                  <a:pt x="6474158" y="2189257"/>
                </a:lnTo>
                <a:lnTo>
                  <a:pt x="6445123" y="2186076"/>
                </a:lnTo>
                <a:close/>
              </a:path>
              <a:path w="12092305" h="2240279">
                <a:moveTo>
                  <a:pt x="11590147" y="2183676"/>
                </a:moveTo>
                <a:lnTo>
                  <a:pt x="11550203" y="2188116"/>
                </a:lnTo>
                <a:lnTo>
                  <a:pt x="11517391" y="2200233"/>
                </a:lnTo>
                <a:lnTo>
                  <a:pt x="11494795" y="2218223"/>
                </a:lnTo>
                <a:lnTo>
                  <a:pt x="11485499" y="2240279"/>
                </a:lnTo>
                <a:lnTo>
                  <a:pt x="11694922" y="2240279"/>
                </a:lnTo>
                <a:lnTo>
                  <a:pt x="11685623" y="2218223"/>
                </a:lnTo>
                <a:lnTo>
                  <a:pt x="11663013" y="2200233"/>
                </a:lnTo>
                <a:lnTo>
                  <a:pt x="11630163" y="2188116"/>
                </a:lnTo>
                <a:lnTo>
                  <a:pt x="11590147" y="2183676"/>
                </a:lnTo>
                <a:close/>
              </a:path>
              <a:path w="12092305" h="2240279">
                <a:moveTo>
                  <a:pt x="4626102" y="2181263"/>
                </a:moveTo>
                <a:lnTo>
                  <a:pt x="4596993" y="2184423"/>
                </a:lnTo>
                <a:lnTo>
                  <a:pt x="4573444" y="2193004"/>
                </a:lnTo>
                <a:lnTo>
                  <a:pt x="4557682" y="2205651"/>
                </a:lnTo>
                <a:lnTo>
                  <a:pt x="4551934" y="2221014"/>
                </a:lnTo>
                <a:lnTo>
                  <a:pt x="4551934" y="2228235"/>
                </a:lnTo>
                <a:lnTo>
                  <a:pt x="4560570" y="2240279"/>
                </a:lnTo>
                <a:lnTo>
                  <a:pt x="4689348" y="2240279"/>
                </a:lnTo>
                <a:lnTo>
                  <a:pt x="4695825" y="2234257"/>
                </a:lnTo>
                <a:lnTo>
                  <a:pt x="4697984" y="2228235"/>
                </a:lnTo>
                <a:lnTo>
                  <a:pt x="4697984" y="2221014"/>
                </a:lnTo>
                <a:lnTo>
                  <a:pt x="4692270" y="2205651"/>
                </a:lnTo>
                <a:lnTo>
                  <a:pt x="4676759" y="2193004"/>
                </a:lnTo>
                <a:lnTo>
                  <a:pt x="4653889" y="2184423"/>
                </a:lnTo>
                <a:lnTo>
                  <a:pt x="4626102" y="2181263"/>
                </a:lnTo>
                <a:close/>
              </a:path>
              <a:path w="12092305" h="2240279">
                <a:moveTo>
                  <a:pt x="9878060" y="2181263"/>
                </a:moveTo>
                <a:lnTo>
                  <a:pt x="9842589" y="2185271"/>
                </a:lnTo>
                <a:lnTo>
                  <a:pt x="9813464" y="2196168"/>
                </a:lnTo>
                <a:lnTo>
                  <a:pt x="9793745" y="2212258"/>
                </a:lnTo>
                <a:lnTo>
                  <a:pt x="9786492" y="2231848"/>
                </a:lnTo>
                <a:lnTo>
                  <a:pt x="9786492" y="2234257"/>
                </a:lnTo>
                <a:lnTo>
                  <a:pt x="9788652" y="2237870"/>
                </a:lnTo>
                <a:lnTo>
                  <a:pt x="9788652" y="2240279"/>
                </a:lnTo>
                <a:lnTo>
                  <a:pt x="9969627" y="2240279"/>
                </a:lnTo>
                <a:lnTo>
                  <a:pt x="9969627" y="2231848"/>
                </a:lnTo>
                <a:lnTo>
                  <a:pt x="9962677" y="2212258"/>
                </a:lnTo>
                <a:lnTo>
                  <a:pt x="9943465" y="2196168"/>
                </a:lnTo>
                <a:lnTo>
                  <a:pt x="9914441" y="2185271"/>
                </a:lnTo>
                <a:lnTo>
                  <a:pt x="9878060" y="2181263"/>
                </a:lnTo>
                <a:close/>
              </a:path>
              <a:path w="12092305" h="2240279">
                <a:moveTo>
                  <a:pt x="800455" y="2177643"/>
                </a:moveTo>
                <a:lnTo>
                  <a:pt x="772641" y="2180806"/>
                </a:lnTo>
                <a:lnTo>
                  <a:pt x="749738" y="2189389"/>
                </a:lnTo>
                <a:lnTo>
                  <a:pt x="734197" y="2202037"/>
                </a:lnTo>
                <a:lnTo>
                  <a:pt x="728472" y="2217394"/>
                </a:lnTo>
                <a:lnTo>
                  <a:pt x="729290" y="2223680"/>
                </a:lnTo>
                <a:lnTo>
                  <a:pt x="731747" y="2229740"/>
                </a:lnTo>
                <a:lnTo>
                  <a:pt x="735838" y="2235349"/>
                </a:lnTo>
                <a:lnTo>
                  <a:pt x="741565" y="2240279"/>
                </a:lnTo>
                <a:lnTo>
                  <a:pt x="859345" y="2240279"/>
                </a:lnTo>
                <a:lnTo>
                  <a:pt x="865070" y="2235349"/>
                </a:lnTo>
                <a:lnTo>
                  <a:pt x="869157" y="2229740"/>
                </a:lnTo>
                <a:lnTo>
                  <a:pt x="871609" y="2223680"/>
                </a:lnTo>
                <a:lnTo>
                  <a:pt x="872426" y="2217394"/>
                </a:lnTo>
                <a:lnTo>
                  <a:pt x="867008" y="2202037"/>
                </a:lnTo>
                <a:lnTo>
                  <a:pt x="851981" y="2189389"/>
                </a:lnTo>
                <a:lnTo>
                  <a:pt x="829183" y="2180806"/>
                </a:lnTo>
                <a:lnTo>
                  <a:pt x="800455" y="2177643"/>
                </a:lnTo>
                <a:close/>
              </a:path>
              <a:path w="12092305" h="2240279">
                <a:moveTo>
                  <a:pt x="4200779" y="2166810"/>
                </a:moveTo>
                <a:lnTo>
                  <a:pt x="4164377" y="2170819"/>
                </a:lnTo>
                <a:lnTo>
                  <a:pt x="4135310" y="2181715"/>
                </a:lnTo>
                <a:lnTo>
                  <a:pt x="4116054" y="2197805"/>
                </a:lnTo>
                <a:lnTo>
                  <a:pt x="4109085" y="2217394"/>
                </a:lnTo>
                <a:lnTo>
                  <a:pt x="4109085" y="2225826"/>
                </a:lnTo>
                <a:lnTo>
                  <a:pt x="4111371" y="2233053"/>
                </a:lnTo>
                <a:lnTo>
                  <a:pt x="4117848" y="2240279"/>
                </a:lnTo>
                <a:lnTo>
                  <a:pt x="4281424" y="2240279"/>
                </a:lnTo>
                <a:lnTo>
                  <a:pt x="4288028" y="2233053"/>
                </a:lnTo>
                <a:lnTo>
                  <a:pt x="4292346" y="2225826"/>
                </a:lnTo>
                <a:lnTo>
                  <a:pt x="4292346" y="2217394"/>
                </a:lnTo>
                <a:lnTo>
                  <a:pt x="4285093" y="2197805"/>
                </a:lnTo>
                <a:lnTo>
                  <a:pt x="4265374" y="2181715"/>
                </a:lnTo>
                <a:lnTo>
                  <a:pt x="4236249" y="2170819"/>
                </a:lnTo>
                <a:lnTo>
                  <a:pt x="4200779" y="2166810"/>
                </a:lnTo>
                <a:close/>
              </a:path>
              <a:path w="12092305" h="2240279">
                <a:moveTo>
                  <a:pt x="11947906" y="2140305"/>
                </a:moveTo>
                <a:lnTo>
                  <a:pt x="11918850" y="2143468"/>
                </a:lnTo>
                <a:lnTo>
                  <a:pt x="11895296" y="2152051"/>
                </a:lnTo>
                <a:lnTo>
                  <a:pt x="11879504" y="2164699"/>
                </a:lnTo>
                <a:lnTo>
                  <a:pt x="11873738" y="2180056"/>
                </a:lnTo>
                <a:lnTo>
                  <a:pt x="11879504" y="2195413"/>
                </a:lnTo>
                <a:lnTo>
                  <a:pt x="11895296" y="2208061"/>
                </a:lnTo>
                <a:lnTo>
                  <a:pt x="11918850" y="2216645"/>
                </a:lnTo>
                <a:lnTo>
                  <a:pt x="11947906" y="2219807"/>
                </a:lnTo>
                <a:lnTo>
                  <a:pt x="11975713" y="2216645"/>
                </a:lnTo>
                <a:lnTo>
                  <a:pt x="11998626" y="2208061"/>
                </a:lnTo>
                <a:lnTo>
                  <a:pt x="12014182" y="2195413"/>
                </a:lnTo>
                <a:lnTo>
                  <a:pt x="12019915" y="2180056"/>
                </a:lnTo>
                <a:lnTo>
                  <a:pt x="12014182" y="2164699"/>
                </a:lnTo>
                <a:lnTo>
                  <a:pt x="11998626" y="2152051"/>
                </a:lnTo>
                <a:lnTo>
                  <a:pt x="11975713" y="2143468"/>
                </a:lnTo>
                <a:lnTo>
                  <a:pt x="11947906" y="2140305"/>
                </a:lnTo>
                <a:close/>
              </a:path>
              <a:path w="12092305" h="2240279">
                <a:moveTo>
                  <a:pt x="5838698" y="2110193"/>
                </a:moveTo>
                <a:lnTo>
                  <a:pt x="5808057" y="2113582"/>
                </a:lnTo>
                <a:lnTo>
                  <a:pt x="5783119" y="2122844"/>
                </a:lnTo>
                <a:lnTo>
                  <a:pt x="5766349" y="2136623"/>
                </a:lnTo>
                <a:lnTo>
                  <a:pt x="5760212" y="2153564"/>
                </a:lnTo>
                <a:lnTo>
                  <a:pt x="5766349" y="2170497"/>
                </a:lnTo>
                <a:lnTo>
                  <a:pt x="5783119" y="2184272"/>
                </a:lnTo>
                <a:lnTo>
                  <a:pt x="5808057" y="2193533"/>
                </a:lnTo>
                <a:lnTo>
                  <a:pt x="5838698" y="2196922"/>
                </a:lnTo>
                <a:lnTo>
                  <a:pt x="5868481" y="2193533"/>
                </a:lnTo>
                <a:lnTo>
                  <a:pt x="5893514" y="2184272"/>
                </a:lnTo>
                <a:lnTo>
                  <a:pt x="5910760" y="2170497"/>
                </a:lnTo>
                <a:lnTo>
                  <a:pt x="5917184" y="2153564"/>
                </a:lnTo>
                <a:lnTo>
                  <a:pt x="5910760" y="2136623"/>
                </a:lnTo>
                <a:lnTo>
                  <a:pt x="5893514" y="2122844"/>
                </a:lnTo>
                <a:lnTo>
                  <a:pt x="5868481" y="2113582"/>
                </a:lnTo>
                <a:lnTo>
                  <a:pt x="5838698" y="2110193"/>
                </a:lnTo>
                <a:close/>
              </a:path>
              <a:path w="12092305" h="2240279">
                <a:moveTo>
                  <a:pt x="194119" y="2100567"/>
                </a:moveTo>
                <a:lnTo>
                  <a:pt x="163446" y="2104123"/>
                </a:lnTo>
                <a:lnTo>
                  <a:pt x="138498" y="2113664"/>
                </a:lnTo>
                <a:lnTo>
                  <a:pt x="121731" y="2127495"/>
                </a:lnTo>
                <a:lnTo>
                  <a:pt x="115596" y="2143925"/>
                </a:lnTo>
                <a:lnTo>
                  <a:pt x="121731" y="2160863"/>
                </a:lnTo>
                <a:lnTo>
                  <a:pt x="138498" y="2174638"/>
                </a:lnTo>
                <a:lnTo>
                  <a:pt x="163446" y="2183896"/>
                </a:lnTo>
                <a:lnTo>
                  <a:pt x="194119" y="2187282"/>
                </a:lnTo>
                <a:lnTo>
                  <a:pt x="223869" y="2183896"/>
                </a:lnTo>
                <a:lnTo>
                  <a:pt x="248915" y="2174638"/>
                </a:lnTo>
                <a:lnTo>
                  <a:pt x="266191" y="2160863"/>
                </a:lnTo>
                <a:lnTo>
                  <a:pt x="272630" y="2143925"/>
                </a:lnTo>
                <a:lnTo>
                  <a:pt x="266191" y="2127495"/>
                </a:lnTo>
                <a:lnTo>
                  <a:pt x="248915" y="2113664"/>
                </a:lnTo>
                <a:lnTo>
                  <a:pt x="223869" y="2104123"/>
                </a:lnTo>
                <a:lnTo>
                  <a:pt x="194119" y="2100567"/>
                </a:lnTo>
                <a:close/>
              </a:path>
              <a:path w="12092305" h="2240279">
                <a:moveTo>
                  <a:pt x="5614035" y="2093340"/>
                </a:moveTo>
                <a:lnTo>
                  <a:pt x="5597439" y="2095221"/>
                </a:lnTo>
                <a:lnTo>
                  <a:pt x="5584332" y="2100264"/>
                </a:lnTo>
                <a:lnTo>
                  <a:pt x="5575726" y="2107565"/>
                </a:lnTo>
                <a:lnTo>
                  <a:pt x="5572633" y="2116226"/>
                </a:lnTo>
                <a:lnTo>
                  <a:pt x="5575726" y="2125390"/>
                </a:lnTo>
                <a:lnTo>
                  <a:pt x="5584332" y="2132636"/>
                </a:lnTo>
                <a:lnTo>
                  <a:pt x="5597439" y="2137398"/>
                </a:lnTo>
                <a:lnTo>
                  <a:pt x="5614035" y="2139111"/>
                </a:lnTo>
                <a:lnTo>
                  <a:pt x="5629739" y="2137398"/>
                </a:lnTo>
                <a:lnTo>
                  <a:pt x="5642991" y="2132636"/>
                </a:lnTo>
                <a:lnTo>
                  <a:pt x="5652146" y="2125390"/>
                </a:lnTo>
                <a:lnTo>
                  <a:pt x="5655564" y="2116226"/>
                </a:lnTo>
                <a:lnTo>
                  <a:pt x="5652146" y="2107565"/>
                </a:lnTo>
                <a:lnTo>
                  <a:pt x="5642991" y="2100264"/>
                </a:lnTo>
                <a:lnTo>
                  <a:pt x="5629739" y="2095221"/>
                </a:lnTo>
                <a:lnTo>
                  <a:pt x="5614035" y="2093340"/>
                </a:lnTo>
                <a:close/>
              </a:path>
              <a:path w="12092305" h="2240279">
                <a:moveTo>
                  <a:pt x="0" y="2092134"/>
                </a:moveTo>
                <a:lnTo>
                  <a:pt x="0" y="2122246"/>
                </a:lnTo>
                <a:lnTo>
                  <a:pt x="6543" y="2117420"/>
                </a:lnTo>
                <a:lnTo>
                  <a:pt x="10905" y="2112606"/>
                </a:lnTo>
                <a:lnTo>
                  <a:pt x="10905" y="2101761"/>
                </a:lnTo>
                <a:lnTo>
                  <a:pt x="6543" y="2095741"/>
                </a:lnTo>
                <a:lnTo>
                  <a:pt x="0" y="2092134"/>
                </a:lnTo>
                <a:close/>
              </a:path>
              <a:path w="12092305" h="2240279">
                <a:moveTo>
                  <a:pt x="8953246" y="2089721"/>
                </a:moveTo>
                <a:lnTo>
                  <a:pt x="8935065" y="2091809"/>
                </a:lnTo>
                <a:lnTo>
                  <a:pt x="8920575" y="2097398"/>
                </a:lnTo>
                <a:lnTo>
                  <a:pt x="8910990" y="2105473"/>
                </a:lnTo>
                <a:lnTo>
                  <a:pt x="8907526" y="2115019"/>
                </a:lnTo>
                <a:lnTo>
                  <a:pt x="8910990" y="2125256"/>
                </a:lnTo>
                <a:lnTo>
                  <a:pt x="8920575" y="2133685"/>
                </a:lnTo>
                <a:lnTo>
                  <a:pt x="8935065" y="2139405"/>
                </a:lnTo>
                <a:lnTo>
                  <a:pt x="8953246" y="2141512"/>
                </a:lnTo>
                <a:lnTo>
                  <a:pt x="8971446" y="2139405"/>
                </a:lnTo>
                <a:lnTo>
                  <a:pt x="8985980" y="2133685"/>
                </a:lnTo>
                <a:lnTo>
                  <a:pt x="8995608" y="2125256"/>
                </a:lnTo>
                <a:lnTo>
                  <a:pt x="8999092" y="2115019"/>
                </a:lnTo>
                <a:lnTo>
                  <a:pt x="8995608" y="2105473"/>
                </a:lnTo>
                <a:lnTo>
                  <a:pt x="8985980" y="2097398"/>
                </a:lnTo>
                <a:lnTo>
                  <a:pt x="8971446" y="2091809"/>
                </a:lnTo>
                <a:lnTo>
                  <a:pt x="8953246" y="2089721"/>
                </a:lnTo>
                <a:close/>
              </a:path>
              <a:path w="12092305" h="2240279">
                <a:moveTo>
                  <a:pt x="7601077" y="2080082"/>
                </a:moveTo>
                <a:lnTo>
                  <a:pt x="7579969" y="2082228"/>
                </a:lnTo>
                <a:lnTo>
                  <a:pt x="7563373" y="2088216"/>
                </a:lnTo>
                <a:lnTo>
                  <a:pt x="7552517" y="2097366"/>
                </a:lnTo>
                <a:lnTo>
                  <a:pt x="7548626" y="2109000"/>
                </a:lnTo>
                <a:lnTo>
                  <a:pt x="7552517" y="2120117"/>
                </a:lnTo>
                <a:lnTo>
                  <a:pt x="7563373" y="2129320"/>
                </a:lnTo>
                <a:lnTo>
                  <a:pt x="7579969" y="2135589"/>
                </a:lnTo>
                <a:lnTo>
                  <a:pt x="7601077" y="2137905"/>
                </a:lnTo>
                <a:lnTo>
                  <a:pt x="7621200" y="2135589"/>
                </a:lnTo>
                <a:lnTo>
                  <a:pt x="7637859" y="2129320"/>
                </a:lnTo>
                <a:lnTo>
                  <a:pt x="7649208" y="2120117"/>
                </a:lnTo>
                <a:lnTo>
                  <a:pt x="7653401" y="2109000"/>
                </a:lnTo>
                <a:lnTo>
                  <a:pt x="7649208" y="2097366"/>
                </a:lnTo>
                <a:lnTo>
                  <a:pt x="7637859" y="2088216"/>
                </a:lnTo>
                <a:lnTo>
                  <a:pt x="7621200" y="2082228"/>
                </a:lnTo>
                <a:lnTo>
                  <a:pt x="7601077" y="2080082"/>
                </a:lnTo>
                <a:close/>
              </a:path>
              <a:path w="12092305" h="2240279">
                <a:moveTo>
                  <a:pt x="3273806" y="2076475"/>
                </a:moveTo>
                <a:lnTo>
                  <a:pt x="3256516" y="2078393"/>
                </a:lnTo>
                <a:lnTo>
                  <a:pt x="3241881" y="2083698"/>
                </a:lnTo>
                <a:lnTo>
                  <a:pt x="3231747" y="2091713"/>
                </a:lnTo>
                <a:lnTo>
                  <a:pt x="3227959" y="2101761"/>
                </a:lnTo>
                <a:lnTo>
                  <a:pt x="3231747" y="2111307"/>
                </a:lnTo>
                <a:lnTo>
                  <a:pt x="3241881" y="2119382"/>
                </a:lnTo>
                <a:lnTo>
                  <a:pt x="3256516" y="2124971"/>
                </a:lnTo>
                <a:lnTo>
                  <a:pt x="3273806" y="2127059"/>
                </a:lnTo>
                <a:lnTo>
                  <a:pt x="3291986" y="2124971"/>
                </a:lnTo>
                <a:lnTo>
                  <a:pt x="3306476" y="2119382"/>
                </a:lnTo>
                <a:lnTo>
                  <a:pt x="3316061" y="2111307"/>
                </a:lnTo>
                <a:lnTo>
                  <a:pt x="3319526" y="2101761"/>
                </a:lnTo>
                <a:lnTo>
                  <a:pt x="3316061" y="2091713"/>
                </a:lnTo>
                <a:lnTo>
                  <a:pt x="3306476" y="2083698"/>
                </a:lnTo>
                <a:lnTo>
                  <a:pt x="3291986" y="2078393"/>
                </a:lnTo>
                <a:lnTo>
                  <a:pt x="3273806" y="2076475"/>
                </a:lnTo>
                <a:close/>
              </a:path>
              <a:path w="12092305" h="2240279">
                <a:moveTo>
                  <a:pt x="9467977" y="2075268"/>
                </a:moveTo>
                <a:lnTo>
                  <a:pt x="9425233" y="2079935"/>
                </a:lnTo>
                <a:lnTo>
                  <a:pt x="9390634" y="2092731"/>
                </a:lnTo>
                <a:lnTo>
                  <a:pt x="9367464" y="2111852"/>
                </a:lnTo>
                <a:lnTo>
                  <a:pt x="9359011" y="2135492"/>
                </a:lnTo>
                <a:lnTo>
                  <a:pt x="9367464" y="2159127"/>
                </a:lnTo>
                <a:lnTo>
                  <a:pt x="9390634" y="2178248"/>
                </a:lnTo>
                <a:lnTo>
                  <a:pt x="9425233" y="2191047"/>
                </a:lnTo>
                <a:lnTo>
                  <a:pt x="9467977" y="2195715"/>
                </a:lnTo>
                <a:lnTo>
                  <a:pt x="9509883" y="2191047"/>
                </a:lnTo>
                <a:lnTo>
                  <a:pt x="9544621" y="2178248"/>
                </a:lnTo>
                <a:lnTo>
                  <a:pt x="9568310" y="2159127"/>
                </a:lnTo>
                <a:lnTo>
                  <a:pt x="9577070" y="2135492"/>
                </a:lnTo>
                <a:lnTo>
                  <a:pt x="9568310" y="2111852"/>
                </a:lnTo>
                <a:lnTo>
                  <a:pt x="9544621" y="2092731"/>
                </a:lnTo>
                <a:lnTo>
                  <a:pt x="9509883" y="2079935"/>
                </a:lnTo>
                <a:lnTo>
                  <a:pt x="9467977" y="2075268"/>
                </a:lnTo>
                <a:close/>
              </a:path>
              <a:path w="12092305" h="2240279">
                <a:moveTo>
                  <a:pt x="10870438" y="2075268"/>
                </a:moveTo>
                <a:lnTo>
                  <a:pt x="10853842" y="2076982"/>
                </a:lnTo>
                <a:lnTo>
                  <a:pt x="10840735" y="2081744"/>
                </a:lnTo>
                <a:lnTo>
                  <a:pt x="10832129" y="2088990"/>
                </a:lnTo>
                <a:lnTo>
                  <a:pt x="10829036" y="2098154"/>
                </a:lnTo>
                <a:lnTo>
                  <a:pt x="10832129" y="2106809"/>
                </a:lnTo>
                <a:lnTo>
                  <a:pt x="10840735" y="2114111"/>
                </a:lnTo>
                <a:lnTo>
                  <a:pt x="10853842" y="2119156"/>
                </a:lnTo>
                <a:lnTo>
                  <a:pt x="10870438" y="2121039"/>
                </a:lnTo>
                <a:lnTo>
                  <a:pt x="10886122" y="2119156"/>
                </a:lnTo>
                <a:lnTo>
                  <a:pt x="10899330" y="2114111"/>
                </a:lnTo>
                <a:lnTo>
                  <a:pt x="10908442" y="2106809"/>
                </a:lnTo>
                <a:lnTo>
                  <a:pt x="10911840" y="2098154"/>
                </a:lnTo>
                <a:lnTo>
                  <a:pt x="10908442" y="2088990"/>
                </a:lnTo>
                <a:lnTo>
                  <a:pt x="10899330" y="2081744"/>
                </a:lnTo>
                <a:lnTo>
                  <a:pt x="10886122" y="2076982"/>
                </a:lnTo>
                <a:lnTo>
                  <a:pt x="10870438" y="2075268"/>
                </a:lnTo>
                <a:close/>
              </a:path>
              <a:path w="12092305" h="2240279">
                <a:moveTo>
                  <a:pt x="1921509" y="2065629"/>
                </a:moveTo>
                <a:lnTo>
                  <a:pt x="1901386" y="2067945"/>
                </a:lnTo>
                <a:lnTo>
                  <a:pt x="1884727" y="2074216"/>
                </a:lnTo>
                <a:lnTo>
                  <a:pt x="1873378" y="2083422"/>
                </a:lnTo>
                <a:lnTo>
                  <a:pt x="1869186" y="2094547"/>
                </a:lnTo>
                <a:lnTo>
                  <a:pt x="1873378" y="2105664"/>
                </a:lnTo>
                <a:lnTo>
                  <a:pt x="1884727" y="2114867"/>
                </a:lnTo>
                <a:lnTo>
                  <a:pt x="1901386" y="2121136"/>
                </a:lnTo>
                <a:lnTo>
                  <a:pt x="1921509" y="2123452"/>
                </a:lnTo>
                <a:lnTo>
                  <a:pt x="1941633" y="2121136"/>
                </a:lnTo>
                <a:lnTo>
                  <a:pt x="1958292" y="2114867"/>
                </a:lnTo>
                <a:lnTo>
                  <a:pt x="1969641" y="2105664"/>
                </a:lnTo>
                <a:lnTo>
                  <a:pt x="1973833" y="2094547"/>
                </a:lnTo>
                <a:lnTo>
                  <a:pt x="1969641" y="2083422"/>
                </a:lnTo>
                <a:lnTo>
                  <a:pt x="1958292" y="2074216"/>
                </a:lnTo>
                <a:lnTo>
                  <a:pt x="1941633" y="2067945"/>
                </a:lnTo>
                <a:lnTo>
                  <a:pt x="1921509" y="2065629"/>
                </a:lnTo>
                <a:close/>
              </a:path>
              <a:path w="12092305" h="2240279">
                <a:moveTo>
                  <a:pt x="11339322" y="2063229"/>
                </a:moveTo>
                <a:lnTo>
                  <a:pt x="11308681" y="2066785"/>
                </a:lnTo>
                <a:lnTo>
                  <a:pt x="11283743" y="2076326"/>
                </a:lnTo>
                <a:lnTo>
                  <a:pt x="11266973" y="2090157"/>
                </a:lnTo>
                <a:lnTo>
                  <a:pt x="11260836" y="2106587"/>
                </a:lnTo>
                <a:lnTo>
                  <a:pt x="11266973" y="2123525"/>
                </a:lnTo>
                <a:lnTo>
                  <a:pt x="11283743" y="2137300"/>
                </a:lnTo>
                <a:lnTo>
                  <a:pt x="11308681" y="2146558"/>
                </a:lnTo>
                <a:lnTo>
                  <a:pt x="11339322" y="2149944"/>
                </a:lnTo>
                <a:lnTo>
                  <a:pt x="11370036" y="2146558"/>
                </a:lnTo>
                <a:lnTo>
                  <a:pt x="11395011" y="2137300"/>
                </a:lnTo>
                <a:lnTo>
                  <a:pt x="11411795" y="2123525"/>
                </a:lnTo>
                <a:lnTo>
                  <a:pt x="11417935" y="2106587"/>
                </a:lnTo>
                <a:lnTo>
                  <a:pt x="11411795" y="2090157"/>
                </a:lnTo>
                <a:lnTo>
                  <a:pt x="11395011" y="2076326"/>
                </a:lnTo>
                <a:lnTo>
                  <a:pt x="11370036" y="2066785"/>
                </a:lnTo>
                <a:lnTo>
                  <a:pt x="11339322" y="2063229"/>
                </a:lnTo>
                <a:close/>
              </a:path>
              <a:path w="12092305" h="2240279">
                <a:moveTo>
                  <a:pt x="3788537" y="2060816"/>
                </a:moveTo>
                <a:lnTo>
                  <a:pt x="3745720" y="2065652"/>
                </a:lnTo>
                <a:lnTo>
                  <a:pt x="3711082" y="2078731"/>
                </a:lnTo>
                <a:lnTo>
                  <a:pt x="3687899" y="2097908"/>
                </a:lnTo>
                <a:lnTo>
                  <a:pt x="3679444" y="2121039"/>
                </a:lnTo>
                <a:lnTo>
                  <a:pt x="3687899" y="2144674"/>
                </a:lnTo>
                <a:lnTo>
                  <a:pt x="3711082" y="2163795"/>
                </a:lnTo>
                <a:lnTo>
                  <a:pt x="3745720" y="2176594"/>
                </a:lnTo>
                <a:lnTo>
                  <a:pt x="3788537" y="2181263"/>
                </a:lnTo>
                <a:lnTo>
                  <a:pt x="3830443" y="2176594"/>
                </a:lnTo>
                <a:lnTo>
                  <a:pt x="3865181" y="2163795"/>
                </a:lnTo>
                <a:lnTo>
                  <a:pt x="3888870" y="2144674"/>
                </a:lnTo>
                <a:lnTo>
                  <a:pt x="3897630" y="2121039"/>
                </a:lnTo>
                <a:lnTo>
                  <a:pt x="3888870" y="2097908"/>
                </a:lnTo>
                <a:lnTo>
                  <a:pt x="3865181" y="2078731"/>
                </a:lnTo>
                <a:lnTo>
                  <a:pt x="3830443" y="2065652"/>
                </a:lnTo>
                <a:lnTo>
                  <a:pt x="3788537" y="2060816"/>
                </a:lnTo>
                <a:close/>
              </a:path>
              <a:path w="12092305" h="2240279">
                <a:moveTo>
                  <a:pt x="5190998" y="2060816"/>
                </a:moveTo>
                <a:lnTo>
                  <a:pt x="5175293" y="2062699"/>
                </a:lnTo>
                <a:lnTo>
                  <a:pt x="5162042" y="2067744"/>
                </a:lnTo>
                <a:lnTo>
                  <a:pt x="5152886" y="2075046"/>
                </a:lnTo>
                <a:lnTo>
                  <a:pt x="5149469" y="2083701"/>
                </a:lnTo>
                <a:lnTo>
                  <a:pt x="5152886" y="2092865"/>
                </a:lnTo>
                <a:lnTo>
                  <a:pt x="5162042" y="2100111"/>
                </a:lnTo>
                <a:lnTo>
                  <a:pt x="5175293" y="2104873"/>
                </a:lnTo>
                <a:lnTo>
                  <a:pt x="5190998" y="2106587"/>
                </a:lnTo>
                <a:lnTo>
                  <a:pt x="5207593" y="2104873"/>
                </a:lnTo>
                <a:lnTo>
                  <a:pt x="5220700" y="2100111"/>
                </a:lnTo>
                <a:lnTo>
                  <a:pt x="5229306" y="2092865"/>
                </a:lnTo>
                <a:lnTo>
                  <a:pt x="5232400" y="2083701"/>
                </a:lnTo>
                <a:lnTo>
                  <a:pt x="5229306" y="2075046"/>
                </a:lnTo>
                <a:lnTo>
                  <a:pt x="5220700" y="2067744"/>
                </a:lnTo>
                <a:lnTo>
                  <a:pt x="5207593" y="2062699"/>
                </a:lnTo>
                <a:lnTo>
                  <a:pt x="5190998" y="2060816"/>
                </a:lnTo>
                <a:close/>
              </a:path>
              <a:path w="12092305" h="2240279">
                <a:moveTo>
                  <a:pt x="11114786" y="2046363"/>
                </a:moveTo>
                <a:lnTo>
                  <a:pt x="11098170" y="2048246"/>
                </a:lnTo>
                <a:lnTo>
                  <a:pt x="11085020" y="2053291"/>
                </a:lnTo>
                <a:lnTo>
                  <a:pt x="11076370" y="2060594"/>
                </a:lnTo>
                <a:lnTo>
                  <a:pt x="11073257" y="2069249"/>
                </a:lnTo>
                <a:lnTo>
                  <a:pt x="11076370" y="2078413"/>
                </a:lnTo>
                <a:lnTo>
                  <a:pt x="11085020" y="2085659"/>
                </a:lnTo>
                <a:lnTo>
                  <a:pt x="11098170" y="2090421"/>
                </a:lnTo>
                <a:lnTo>
                  <a:pt x="11114786" y="2092134"/>
                </a:lnTo>
                <a:lnTo>
                  <a:pt x="11130416" y="2090421"/>
                </a:lnTo>
                <a:lnTo>
                  <a:pt x="11143630" y="2085659"/>
                </a:lnTo>
                <a:lnTo>
                  <a:pt x="11152772" y="2078413"/>
                </a:lnTo>
                <a:lnTo>
                  <a:pt x="11156188" y="2069249"/>
                </a:lnTo>
                <a:lnTo>
                  <a:pt x="11152772" y="2060594"/>
                </a:lnTo>
                <a:lnTo>
                  <a:pt x="11143630" y="2053291"/>
                </a:lnTo>
                <a:lnTo>
                  <a:pt x="11130416" y="2048246"/>
                </a:lnTo>
                <a:lnTo>
                  <a:pt x="11114786" y="2046363"/>
                </a:lnTo>
                <a:close/>
              </a:path>
              <a:path w="12092305" h="2240279">
                <a:moveTo>
                  <a:pt x="7980553" y="2039137"/>
                </a:moveTo>
                <a:lnTo>
                  <a:pt x="7940589" y="2043766"/>
                </a:lnTo>
                <a:lnTo>
                  <a:pt x="7908020" y="2056298"/>
                </a:lnTo>
                <a:lnTo>
                  <a:pt x="7886094" y="2074702"/>
                </a:lnTo>
                <a:lnTo>
                  <a:pt x="7878063" y="2096947"/>
                </a:lnTo>
                <a:lnTo>
                  <a:pt x="7886094" y="2119702"/>
                </a:lnTo>
                <a:lnTo>
                  <a:pt x="7908020" y="2138049"/>
                </a:lnTo>
                <a:lnTo>
                  <a:pt x="7940589" y="2150299"/>
                </a:lnTo>
                <a:lnTo>
                  <a:pt x="7980553" y="2154758"/>
                </a:lnTo>
                <a:lnTo>
                  <a:pt x="8021764" y="2150299"/>
                </a:lnTo>
                <a:lnTo>
                  <a:pt x="8054975" y="2138049"/>
                </a:lnTo>
                <a:lnTo>
                  <a:pt x="8077136" y="2119702"/>
                </a:lnTo>
                <a:lnTo>
                  <a:pt x="8085201" y="2096947"/>
                </a:lnTo>
                <a:lnTo>
                  <a:pt x="8077136" y="2074702"/>
                </a:lnTo>
                <a:lnTo>
                  <a:pt x="8054975" y="2056298"/>
                </a:lnTo>
                <a:lnTo>
                  <a:pt x="8021764" y="2043766"/>
                </a:lnTo>
                <a:lnTo>
                  <a:pt x="7980553" y="2039137"/>
                </a:lnTo>
                <a:close/>
              </a:path>
              <a:path w="12092305" h="2240279">
                <a:moveTo>
                  <a:pt x="10558526" y="2035517"/>
                </a:moveTo>
                <a:lnTo>
                  <a:pt x="10533572" y="2038284"/>
                </a:lnTo>
                <a:lnTo>
                  <a:pt x="10512726" y="2045908"/>
                </a:lnTo>
                <a:lnTo>
                  <a:pt x="10498429" y="2057372"/>
                </a:lnTo>
                <a:lnTo>
                  <a:pt x="10493121" y="2071662"/>
                </a:lnTo>
                <a:lnTo>
                  <a:pt x="10498429" y="2085246"/>
                </a:lnTo>
                <a:lnTo>
                  <a:pt x="10512726" y="2096349"/>
                </a:lnTo>
                <a:lnTo>
                  <a:pt x="10533572" y="2103839"/>
                </a:lnTo>
                <a:lnTo>
                  <a:pt x="10558526" y="2106587"/>
                </a:lnTo>
                <a:lnTo>
                  <a:pt x="10584390" y="2103839"/>
                </a:lnTo>
                <a:lnTo>
                  <a:pt x="10605135" y="2096349"/>
                </a:lnTo>
                <a:lnTo>
                  <a:pt x="10618926" y="2085246"/>
                </a:lnTo>
                <a:lnTo>
                  <a:pt x="10623931" y="2071662"/>
                </a:lnTo>
                <a:lnTo>
                  <a:pt x="10618926" y="2057372"/>
                </a:lnTo>
                <a:lnTo>
                  <a:pt x="10605135" y="2045908"/>
                </a:lnTo>
                <a:lnTo>
                  <a:pt x="10584390" y="2038284"/>
                </a:lnTo>
                <a:lnTo>
                  <a:pt x="10558526" y="2035517"/>
                </a:lnTo>
                <a:close/>
              </a:path>
              <a:path w="12092305" h="2240279">
                <a:moveTo>
                  <a:pt x="8665337" y="2033117"/>
                </a:moveTo>
                <a:lnTo>
                  <a:pt x="8632773" y="2036730"/>
                </a:lnTo>
                <a:lnTo>
                  <a:pt x="8605710" y="2046665"/>
                </a:lnTo>
                <a:lnTo>
                  <a:pt x="8587220" y="2061567"/>
                </a:lnTo>
                <a:lnTo>
                  <a:pt x="8580374" y="2080082"/>
                </a:lnTo>
                <a:lnTo>
                  <a:pt x="8587220" y="2097906"/>
                </a:lnTo>
                <a:lnTo>
                  <a:pt x="8605710" y="2112454"/>
                </a:lnTo>
                <a:lnTo>
                  <a:pt x="8632773" y="2122258"/>
                </a:lnTo>
                <a:lnTo>
                  <a:pt x="8665337" y="2125852"/>
                </a:lnTo>
                <a:lnTo>
                  <a:pt x="8697974" y="2122258"/>
                </a:lnTo>
                <a:lnTo>
                  <a:pt x="8725074" y="2112454"/>
                </a:lnTo>
                <a:lnTo>
                  <a:pt x="8743578" y="2097906"/>
                </a:lnTo>
                <a:lnTo>
                  <a:pt x="8750427" y="2080082"/>
                </a:lnTo>
                <a:lnTo>
                  <a:pt x="8743578" y="2061567"/>
                </a:lnTo>
                <a:lnTo>
                  <a:pt x="8725074" y="2046665"/>
                </a:lnTo>
                <a:lnTo>
                  <a:pt x="8697974" y="2036730"/>
                </a:lnTo>
                <a:lnTo>
                  <a:pt x="8665337" y="2033117"/>
                </a:lnTo>
                <a:close/>
              </a:path>
              <a:path w="12092305" h="2240279">
                <a:moveTo>
                  <a:pt x="6903084" y="2030704"/>
                </a:moveTo>
                <a:lnTo>
                  <a:pt x="6877220" y="2033471"/>
                </a:lnTo>
                <a:lnTo>
                  <a:pt x="6856476" y="2041093"/>
                </a:lnTo>
                <a:lnTo>
                  <a:pt x="6842684" y="2052553"/>
                </a:lnTo>
                <a:lnTo>
                  <a:pt x="6837680" y="2066836"/>
                </a:lnTo>
                <a:lnTo>
                  <a:pt x="6842684" y="2080614"/>
                </a:lnTo>
                <a:lnTo>
                  <a:pt x="6856476" y="2092131"/>
                </a:lnTo>
                <a:lnTo>
                  <a:pt x="6877220" y="2100033"/>
                </a:lnTo>
                <a:lnTo>
                  <a:pt x="6903084" y="2102967"/>
                </a:lnTo>
                <a:lnTo>
                  <a:pt x="6928949" y="2100033"/>
                </a:lnTo>
                <a:lnTo>
                  <a:pt x="6949693" y="2092131"/>
                </a:lnTo>
                <a:lnTo>
                  <a:pt x="6963485" y="2080614"/>
                </a:lnTo>
                <a:lnTo>
                  <a:pt x="6968489" y="2066836"/>
                </a:lnTo>
                <a:lnTo>
                  <a:pt x="6963485" y="2052553"/>
                </a:lnTo>
                <a:lnTo>
                  <a:pt x="6949693" y="2041093"/>
                </a:lnTo>
                <a:lnTo>
                  <a:pt x="6928949" y="2033471"/>
                </a:lnTo>
                <a:lnTo>
                  <a:pt x="6903084" y="2030704"/>
                </a:lnTo>
                <a:close/>
              </a:path>
              <a:path w="12092305" h="2240279">
                <a:moveTo>
                  <a:pt x="2303272" y="2024684"/>
                </a:moveTo>
                <a:lnTo>
                  <a:pt x="2262040" y="2029313"/>
                </a:lnTo>
                <a:lnTo>
                  <a:pt x="2228786" y="2041845"/>
                </a:lnTo>
                <a:lnTo>
                  <a:pt x="2206581" y="2060249"/>
                </a:lnTo>
                <a:lnTo>
                  <a:pt x="2198497" y="2082495"/>
                </a:lnTo>
                <a:lnTo>
                  <a:pt x="2206581" y="2105249"/>
                </a:lnTo>
                <a:lnTo>
                  <a:pt x="2228786" y="2123597"/>
                </a:lnTo>
                <a:lnTo>
                  <a:pt x="2262040" y="2135846"/>
                </a:lnTo>
                <a:lnTo>
                  <a:pt x="2303272" y="2140305"/>
                </a:lnTo>
                <a:lnTo>
                  <a:pt x="2343519" y="2135846"/>
                </a:lnTo>
                <a:lnTo>
                  <a:pt x="2376836" y="2123597"/>
                </a:lnTo>
                <a:lnTo>
                  <a:pt x="2399534" y="2105249"/>
                </a:lnTo>
                <a:lnTo>
                  <a:pt x="2407920" y="2082495"/>
                </a:lnTo>
                <a:lnTo>
                  <a:pt x="2399534" y="2060249"/>
                </a:lnTo>
                <a:lnTo>
                  <a:pt x="2376836" y="2041845"/>
                </a:lnTo>
                <a:lnTo>
                  <a:pt x="2343519" y="2029313"/>
                </a:lnTo>
                <a:lnTo>
                  <a:pt x="2303272" y="2024684"/>
                </a:lnTo>
                <a:close/>
              </a:path>
              <a:path w="12092305" h="2240279">
                <a:moveTo>
                  <a:pt x="4879086" y="2021065"/>
                </a:moveTo>
                <a:lnTo>
                  <a:pt x="4854132" y="2023832"/>
                </a:lnTo>
                <a:lnTo>
                  <a:pt x="4833286" y="2031455"/>
                </a:lnTo>
                <a:lnTo>
                  <a:pt x="4818989" y="2042919"/>
                </a:lnTo>
                <a:lnTo>
                  <a:pt x="4813681" y="2057209"/>
                </a:lnTo>
                <a:lnTo>
                  <a:pt x="4818989" y="2070982"/>
                </a:lnTo>
                <a:lnTo>
                  <a:pt x="4833286" y="2082499"/>
                </a:lnTo>
                <a:lnTo>
                  <a:pt x="4854132" y="2090404"/>
                </a:lnTo>
                <a:lnTo>
                  <a:pt x="4879086" y="2093340"/>
                </a:lnTo>
                <a:lnTo>
                  <a:pt x="4904950" y="2090404"/>
                </a:lnTo>
                <a:lnTo>
                  <a:pt x="4925695" y="2082499"/>
                </a:lnTo>
                <a:lnTo>
                  <a:pt x="4939486" y="2070982"/>
                </a:lnTo>
                <a:lnTo>
                  <a:pt x="4944491" y="2057209"/>
                </a:lnTo>
                <a:lnTo>
                  <a:pt x="4939486" y="2042919"/>
                </a:lnTo>
                <a:lnTo>
                  <a:pt x="4925695" y="2031455"/>
                </a:lnTo>
                <a:lnTo>
                  <a:pt x="4904950" y="2023832"/>
                </a:lnTo>
                <a:lnTo>
                  <a:pt x="4879086" y="2021065"/>
                </a:lnTo>
                <a:close/>
              </a:path>
              <a:path w="12092305" h="2240279">
                <a:moveTo>
                  <a:pt x="1258481" y="2021065"/>
                </a:moveTo>
                <a:lnTo>
                  <a:pt x="1232612" y="2023832"/>
                </a:lnTo>
                <a:lnTo>
                  <a:pt x="1211859" y="2031455"/>
                </a:lnTo>
                <a:lnTo>
                  <a:pt x="1198059" y="2042919"/>
                </a:lnTo>
                <a:lnTo>
                  <a:pt x="1193050" y="2057209"/>
                </a:lnTo>
                <a:lnTo>
                  <a:pt x="1198059" y="2070982"/>
                </a:lnTo>
                <a:lnTo>
                  <a:pt x="1211859" y="2082499"/>
                </a:lnTo>
                <a:lnTo>
                  <a:pt x="1232612" y="2090404"/>
                </a:lnTo>
                <a:lnTo>
                  <a:pt x="1258481" y="2093340"/>
                </a:lnTo>
                <a:lnTo>
                  <a:pt x="1284323" y="2090404"/>
                </a:lnTo>
                <a:lnTo>
                  <a:pt x="1305056" y="2082499"/>
                </a:lnTo>
                <a:lnTo>
                  <a:pt x="1318844" y="2070982"/>
                </a:lnTo>
                <a:lnTo>
                  <a:pt x="1323848" y="2057209"/>
                </a:lnTo>
                <a:lnTo>
                  <a:pt x="1318844" y="2042919"/>
                </a:lnTo>
                <a:lnTo>
                  <a:pt x="1305056" y="2031455"/>
                </a:lnTo>
                <a:lnTo>
                  <a:pt x="1284323" y="2023832"/>
                </a:lnTo>
                <a:lnTo>
                  <a:pt x="1258481" y="2021065"/>
                </a:lnTo>
                <a:close/>
              </a:path>
              <a:path w="12092305" h="2240279">
                <a:moveTo>
                  <a:pt x="2985897" y="2018664"/>
                </a:moveTo>
                <a:lnTo>
                  <a:pt x="2953259" y="2022277"/>
                </a:lnTo>
                <a:lnTo>
                  <a:pt x="2926159" y="2032212"/>
                </a:lnTo>
                <a:lnTo>
                  <a:pt x="2907655" y="2047114"/>
                </a:lnTo>
                <a:lnTo>
                  <a:pt x="2900807" y="2065629"/>
                </a:lnTo>
                <a:lnTo>
                  <a:pt x="2907655" y="2083642"/>
                </a:lnTo>
                <a:lnTo>
                  <a:pt x="2926159" y="2098605"/>
                </a:lnTo>
                <a:lnTo>
                  <a:pt x="2953259" y="2108824"/>
                </a:lnTo>
                <a:lnTo>
                  <a:pt x="2985897" y="2112606"/>
                </a:lnTo>
                <a:lnTo>
                  <a:pt x="3019444" y="2108824"/>
                </a:lnTo>
                <a:lnTo>
                  <a:pt x="3046444" y="2098605"/>
                </a:lnTo>
                <a:lnTo>
                  <a:pt x="3064442" y="2083642"/>
                </a:lnTo>
                <a:lnTo>
                  <a:pt x="3070987" y="2065629"/>
                </a:lnTo>
                <a:lnTo>
                  <a:pt x="3064442" y="2047114"/>
                </a:lnTo>
                <a:lnTo>
                  <a:pt x="3046444" y="2032212"/>
                </a:lnTo>
                <a:lnTo>
                  <a:pt x="3019444" y="2022277"/>
                </a:lnTo>
                <a:lnTo>
                  <a:pt x="2985897" y="2018664"/>
                </a:lnTo>
                <a:close/>
              </a:path>
              <a:path w="12092305" h="2240279">
                <a:moveTo>
                  <a:pt x="10019791" y="2010232"/>
                </a:moveTo>
                <a:lnTo>
                  <a:pt x="9979882" y="2014672"/>
                </a:lnTo>
                <a:lnTo>
                  <a:pt x="9947306" y="2026789"/>
                </a:lnTo>
                <a:lnTo>
                  <a:pt x="9925351" y="2044779"/>
                </a:lnTo>
                <a:lnTo>
                  <a:pt x="9917303" y="2066836"/>
                </a:lnTo>
                <a:lnTo>
                  <a:pt x="9925351" y="2088197"/>
                </a:lnTo>
                <a:lnTo>
                  <a:pt x="9947306" y="2105833"/>
                </a:lnTo>
                <a:lnTo>
                  <a:pt x="9979882" y="2117822"/>
                </a:lnTo>
                <a:lnTo>
                  <a:pt x="10019791" y="2122246"/>
                </a:lnTo>
                <a:lnTo>
                  <a:pt x="10059417" y="2117822"/>
                </a:lnTo>
                <a:lnTo>
                  <a:pt x="10091245" y="2105833"/>
                </a:lnTo>
                <a:lnTo>
                  <a:pt x="10112428" y="2088197"/>
                </a:lnTo>
                <a:lnTo>
                  <a:pt x="10120122" y="2066836"/>
                </a:lnTo>
                <a:lnTo>
                  <a:pt x="10112428" y="2044779"/>
                </a:lnTo>
                <a:lnTo>
                  <a:pt x="10091245" y="2026789"/>
                </a:lnTo>
                <a:lnTo>
                  <a:pt x="10059417" y="2014672"/>
                </a:lnTo>
                <a:lnTo>
                  <a:pt x="10019791" y="2010232"/>
                </a:lnTo>
                <a:close/>
              </a:path>
              <a:path w="12092305" h="2240279">
                <a:moveTo>
                  <a:pt x="4340352" y="1995779"/>
                </a:moveTo>
                <a:lnTo>
                  <a:pt x="4300726" y="2000219"/>
                </a:lnTo>
                <a:lnTo>
                  <a:pt x="4268898" y="2012337"/>
                </a:lnTo>
                <a:lnTo>
                  <a:pt x="4247715" y="2030326"/>
                </a:lnTo>
                <a:lnTo>
                  <a:pt x="4240022" y="2052383"/>
                </a:lnTo>
                <a:lnTo>
                  <a:pt x="4247715" y="2073744"/>
                </a:lnTo>
                <a:lnTo>
                  <a:pt x="4268898" y="2091380"/>
                </a:lnTo>
                <a:lnTo>
                  <a:pt x="4300726" y="2103370"/>
                </a:lnTo>
                <a:lnTo>
                  <a:pt x="4340352" y="2107793"/>
                </a:lnTo>
                <a:lnTo>
                  <a:pt x="4379924" y="2103370"/>
                </a:lnTo>
                <a:lnTo>
                  <a:pt x="4411757" y="2091380"/>
                </a:lnTo>
                <a:lnTo>
                  <a:pt x="4432970" y="2073744"/>
                </a:lnTo>
                <a:lnTo>
                  <a:pt x="4440682" y="2052383"/>
                </a:lnTo>
                <a:lnTo>
                  <a:pt x="4432970" y="2030326"/>
                </a:lnTo>
                <a:lnTo>
                  <a:pt x="4411757" y="2012337"/>
                </a:lnTo>
                <a:lnTo>
                  <a:pt x="4379924" y="2000219"/>
                </a:lnTo>
                <a:lnTo>
                  <a:pt x="4340352" y="1995779"/>
                </a:lnTo>
                <a:close/>
              </a:path>
              <a:path w="12092305" h="2240279">
                <a:moveTo>
                  <a:pt x="8338184" y="1995779"/>
                </a:moveTo>
                <a:lnTo>
                  <a:pt x="8310397" y="1998770"/>
                </a:lnTo>
                <a:lnTo>
                  <a:pt x="8287527" y="2007066"/>
                </a:lnTo>
                <a:lnTo>
                  <a:pt x="8272016" y="2019654"/>
                </a:lnTo>
                <a:lnTo>
                  <a:pt x="8266303" y="2035517"/>
                </a:lnTo>
                <a:lnTo>
                  <a:pt x="8272016" y="2050880"/>
                </a:lnTo>
                <a:lnTo>
                  <a:pt x="8287527" y="2063527"/>
                </a:lnTo>
                <a:lnTo>
                  <a:pt x="8310397" y="2072108"/>
                </a:lnTo>
                <a:lnTo>
                  <a:pt x="8338184" y="2075268"/>
                </a:lnTo>
                <a:lnTo>
                  <a:pt x="8366956" y="2072108"/>
                </a:lnTo>
                <a:lnTo>
                  <a:pt x="8389762" y="2063527"/>
                </a:lnTo>
                <a:lnTo>
                  <a:pt x="8404782" y="2050880"/>
                </a:lnTo>
                <a:lnTo>
                  <a:pt x="8410193" y="2035517"/>
                </a:lnTo>
                <a:lnTo>
                  <a:pt x="8404782" y="2019654"/>
                </a:lnTo>
                <a:lnTo>
                  <a:pt x="8389762" y="2007066"/>
                </a:lnTo>
                <a:lnTo>
                  <a:pt x="8366956" y="1998770"/>
                </a:lnTo>
                <a:lnTo>
                  <a:pt x="8338184" y="1995779"/>
                </a:lnTo>
                <a:close/>
              </a:path>
              <a:path w="12092305" h="2240279">
                <a:moveTo>
                  <a:pt x="6519163" y="1989759"/>
                </a:moveTo>
                <a:lnTo>
                  <a:pt x="6490128" y="1992939"/>
                </a:lnTo>
                <a:lnTo>
                  <a:pt x="6466617" y="2001650"/>
                </a:lnTo>
                <a:lnTo>
                  <a:pt x="6450869" y="2014652"/>
                </a:lnTo>
                <a:lnTo>
                  <a:pt x="6445123" y="2030704"/>
                </a:lnTo>
                <a:lnTo>
                  <a:pt x="6450869" y="2046061"/>
                </a:lnTo>
                <a:lnTo>
                  <a:pt x="6466617" y="2058709"/>
                </a:lnTo>
                <a:lnTo>
                  <a:pt x="6490128" y="2067293"/>
                </a:lnTo>
                <a:lnTo>
                  <a:pt x="6519163" y="2070455"/>
                </a:lnTo>
                <a:lnTo>
                  <a:pt x="6547024" y="2067293"/>
                </a:lnTo>
                <a:lnTo>
                  <a:pt x="6569932" y="2058709"/>
                </a:lnTo>
                <a:lnTo>
                  <a:pt x="6585458" y="2046061"/>
                </a:lnTo>
                <a:lnTo>
                  <a:pt x="6591173" y="2030704"/>
                </a:lnTo>
                <a:lnTo>
                  <a:pt x="6585458" y="2014652"/>
                </a:lnTo>
                <a:lnTo>
                  <a:pt x="6569932" y="2001650"/>
                </a:lnTo>
                <a:lnTo>
                  <a:pt x="6547024" y="1992939"/>
                </a:lnTo>
                <a:lnTo>
                  <a:pt x="6519163" y="1989759"/>
                </a:lnTo>
                <a:close/>
              </a:path>
              <a:path w="12092305" h="2240279">
                <a:moveTo>
                  <a:pt x="2658745" y="1981326"/>
                </a:moveTo>
                <a:lnTo>
                  <a:pt x="2630937" y="1984487"/>
                </a:lnTo>
                <a:lnTo>
                  <a:pt x="2608024" y="1993066"/>
                </a:lnTo>
                <a:lnTo>
                  <a:pt x="2592468" y="2005710"/>
                </a:lnTo>
                <a:lnTo>
                  <a:pt x="2586736" y="2021065"/>
                </a:lnTo>
                <a:lnTo>
                  <a:pt x="2592468" y="2036422"/>
                </a:lnTo>
                <a:lnTo>
                  <a:pt x="2608024" y="2049070"/>
                </a:lnTo>
                <a:lnTo>
                  <a:pt x="2630937" y="2057653"/>
                </a:lnTo>
                <a:lnTo>
                  <a:pt x="2658745" y="2060816"/>
                </a:lnTo>
                <a:lnTo>
                  <a:pt x="2687800" y="2057653"/>
                </a:lnTo>
                <a:lnTo>
                  <a:pt x="2711354" y="2049070"/>
                </a:lnTo>
                <a:lnTo>
                  <a:pt x="2727146" y="2036422"/>
                </a:lnTo>
                <a:lnTo>
                  <a:pt x="2732913" y="2021065"/>
                </a:lnTo>
                <a:lnTo>
                  <a:pt x="2727146" y="2005710"/>
                </a:lnTo>
                <a:lnTo>
                  <a:pt x="2711354" y="1993066"/>
                </a:lnTo>
                <a:lnTo>
                  <a:pt x="2687800" y="1984487"/>
                </a:lnTo>
                <a:lnTo>
                  <a:pt x="2658745" y="1981326"/>
                </a:lnTo>
                <a:close/>
              </a:path>
              <a:path w="12092305" h="2240279">
                <a:moveTo>
                  <a:pt x="874610" y="1980120"/>
                </a:moveTo>
                <a:lnTo>
                  <a:pt x="845541" y="1983299"/>
                </a:lnTo>
                <a:lnTo>
                  <a:pt x="821993" y="1992010"/>
                </a:lnTo>
                <a:lnTo>
                  <a:pt x="806214" y="2005012"/>
                </a:lnTo>
                <a:lnTo>
                  <a:pt x="800455" y="2021065"/>
                </a:lnTo>
                <a:lnTo>
                  <a:pt x="806214" y="2036422"/>
                </a:lnTo>
                <a:lnTo>
                  <a:pt x="821993" y="2049070"/>
                </a:lnTo>
                <a:lnTo>
                  <a:pt x="845541" y="2057653"/>
                </a:lnTo>
                <a:lnTo>
                  <a:pt x="874610" y="2060816"/>
                </a:lnTo>
                <a:lnTo>
                  <a:pt x="902417" y="2057653"/>
                </a:lnTo>
                <a:lnTo>
                  <a:pt x="925317" y="2049070"/>
                </a:lnTo>
                <a:lnTo>
                  <a:pt x="940856" y="2036422"/>
                </a:lnTo>
                <a:lnTo>
                  <a:pt x="946581" y="2021065"/>
                </a:lnTo>
                <a:lnTo>
                  <a:pt x="940856" y="2005012"/>
                </a:lnTo>
                <a:lnTo>
                  <a:pt x="925317" y="1992010"/>
                </a:lnTo>
                <a:lnTo>
                  <a:pt x="902417" y="1983299"/>
                </a:lnTo>
                <a:lnTo>
                  <a:pt x="874610" y="1980120"/>
                </a:lnTo>
                <a:close/>
              </a:path>
              <a:path w="12092305" h="2240279">
                <a:moveTo>
                  <a:pt x="6093968" y="1975294"/>
                </a:moveTo>
                <a:lnTo>
                  <a:pt x="6057513" y="1979303"/>
                </a:lnTo>
                <a:lnTo>
                  <a:pt x="6028451" y="1990201"/>
                </a:lnTo>
                <a:lnTo>
                  <a:pt x="6009225" y="2006294"/>
                </a:lnTo>
                <a:lnTo>
                  <a:pt x="6002274" y="2025891"/>
                </a:lnTo>
                <a:lnTo>
                  <a:pt x="6009225" y="2045480"/>
                </a:lnTo>
                <a:lnTo>
                  <a:pt x="6028451" y="2061570"/>
                </a:lnTo>
                <a:lnTo>
                  <a:pt x="6057513" y="2072466"/>
                </a:lnTo>
                <a:lnTo>
                  <a:pt x="6093968" y="2076475"/>
                </a:lnTo>
                <a:lnTo>
                  <a:pt x="6129101" y="2072466"/>
                </a:lnTo>
                <a:lnTo>
                  <a:pt x="6157483" y="2061570"/>
                </a:lnTo>
                <a:lnTo>
                  <a:pt x="6176460" y="2045480"/>
                </a:lnTo>
                <a:lnTo>
                  <a:pt x="6183376" y="2025891"/>
                </a:lnTo>
                <a:lnTo>
                  <a:pt x="6176460" y="2006294"/>
                </a:lnTo>
                <a:lnTo>
                  <a:pt x="6157483" y="1990201"/>
                </a:lnTo>
                <a:lnTo>
                  <a:pt x="6129101" y="1979303"/>
                </a:lnTo>
                <a:lnTo>
                  <a:pt x="6093968" y="1975294"/>
                </a:lnTo>
                <a:close/>
              </a:path>
              <a:path w="12092305" h="2240279">
                <a:moveTo>
                  <a:pt x="447116" y="1965667"/>
                </a:moveTo>
                <a:lnTo>
                  <a:pt x="411639" y="1969676"/>
                </a:lnTo>
                <a:lnTo>
                  <a:pt x="382501" y="1980572"/>
                </a:lnTo>
                <a:lnTo>
                  <a:pt x="362769" y="1996662"/>
                </a:lnTo>
                <a:lnTo>
                  <a:pt x="355511" y="2016251"/>
                </a:lnTo>
                <a:lnTo>
                  <a:pt x="362769" y="2036350"/>
                </a:lnTo>
                <a:lnTo>
                  <a:pt x="382501" y="2052383"/>
                </a:lnTo>
                <a:lnTo>
                  <a:pt x="411639" y="2062997"/>
                </a:lnTo>
                <a:lnTo>
                  <a:pt x="447116" y="2066836"/>
                </a:lnTo>
                <a:lnTo>
                  <a:pt x="483514" y="2062997"/>
                </a:lnTo>
                <a:lnTo>
                  <a:pt x="512549" y="2052383"/>
                </a:lnTo>
                <a:lnTo>
                  <a:pt x="531769" y="2036350"/>
                </a:lnTo>
                <a:lnTo>
                  <a:pt x="538721" y="2016251"/>
                </a:lnTo>
                <a:lnTo>
                  <a:pt x="531769" y="1996662"/>
                </a:lnTo>
                <a:lnTo>
                  <a:pt x="512549" y="1980572"/>
                </a:lnTo>
                <a:lnTo>
                  <a:pt x="483514" y="1969676"/>
                </a:lnTo>
                <a:lnTo>
                  <a:pt x="447116" y="1965667"/>
                </a:lnTo>
                <a:close/>
              </a:path>
              <a:path w="12092305" h="2240279">
                <a:moveTo>
                  <a:pt x="12019915" y="1943988"/>
                </a:moveTo>
                <a:lnTo>
                  <a:pt x="11991143" y="1946979"/>
                </a:lnTo>
                <a:lnTo>
                  <a:pt x="11968337" y="1955276"/>
                </a:lnTo>
                <a:lnTo>
                  <a:pt x="11953317" y="1967863"/>
                </a:lnTo>
                <a:lnTo>
                  <a:pt x="11947906" y="1983727"/>
                </a:lnTo>
                <a:lnTo>
                  <a:pt x="11953317" y="1999084"/>
                </a:lnTo>
                <a:lnTo>
                  <a:pt x="11968337" y="2011732"/>
                </a:lnTo>
                <a:lnTo>
                  <a:pt x="11991143" y="2020315"/>
                </a:lnTo>
                <a:lnTo>
                  <a:pt x="12019915" y="2023478"/>
                </a:lnTo>
                <a:lnTo>
                  <a:pt x="12047702" y="2020315"/>
                </a:lnTo>
                <a:lnTo>
                  <a:pt x="12070572" y="2011732"/>
                </a:lnTo>
                <a:lnTo>
                  <a:pt x="12086083" y="1999084"/>
                </a:lnTo>
                <a:lnTo>
                  <a:pt x="12091797" y="1983727"/>
                </a:lnTo>
                <a:lnTo>
                  <a:pt x="12086083" y="1967863"/>
                </a:lnTo>
                <a:lnTo>
                  <a:pt x="12070572" y="1955276"/>
                </a:lnTo>
                <a:lnTo>
                  <a:pt x="12047702" y="1946979"/>
                </a:lnTo>
                <a:lnTo>
                  <a:pt x="12019915" y="1943988"/>
                </a:lnTo>
                <a:close/>
              </a:path>
              <a:path w="12092305" h="2240279">
                <a:moveTo>
                  <a:pt x="11594591" y="1929536"/>
                </a:moveTo>
                <a:lnTo>
                  <a:pt x="11558210" y="1933356"/>
                </a:lnTo>
                <a:lnTo>
                  <a:pt x="11529187" y="1943838"/>
                </a:lnTo>
                <a:lnTo>
                  <a:pt x="11509974" y="1959513"/>
                </a:lnTo>
                <a:lnTo>
                  <a:pt x="11503025" y="1978913"/>
                </a:lnTo>
                <a:lnTo>
                  <a:pt x="11509974" y="1999012"/>
                </a:lnTo>
                <a:lnTo>
                  <a:pt x="11529187" y="2015045"/>
                </a:lnTo>
                <a:lnTo>
                  <a:pt x="11558210" y="2025659"/>
                </a:lnTo>
                <a:lnTo>
                  <a:pt x="11594591" y="2029498"/>
                </a:lnTo>
                <a:lnTo>
                  <a:pt x="11630062" y="2025659"/>
                </a:lnTo>
                <a:lnTo>
                  <a:pt x="11659187" y="2015045"/>
                </a:lnTo>
                <a:lnTo>
                  <a:pt x="11678906" y="1999012"/>
                </a:lnTo>
                <a:lnTo>
                  <a:pt x="11686159" y="1978913"/>
                </a:lnTo>
                <a:lnTo>
                  <a:pt x="11678906" y="1959513"/>
                </a:lnTo>
                <a:lnTo>
                  <a:pt x="11659187" y="1943838"/>
                </a:lnTo>
                <a:lnTo>
                  <a:pt x="11630062" y="1933356"/>
                </a:lnTo>
                <a:lnTo>
                  <a:pt x="11594591" y="1929536"/>
                </a:lnTo>
                <a:close/>
              </a:path>
              <a:path w="12092305" h="2240279">
                <a:moveTo>
                  <a:pt x="7731886" y="1918690"/>
                </a:moveTo>
                <a:lnTo>
                  <a:pt x="7701246" y="1922077"/>
                </a:lnTo>
                <a:lnTo>
                  <a:pt x="7676308" y="1931335"/>
                </a:lnTo>
                <a:lnTo>
                  <a:pt x="7659538" y="1945109"/>
                </a:lnTo>
                <a:lnTo>
                  <a:pt x="7653401" y="1962048"/>
                </a:lnTo>
                <a:lnTo>
                  <a:pt x="7659538" y="1978986"/>
                </a:lnTo>
                <a:lnTo>
                  <a:pt x="7676308" y="1992761"/>
                </a:lnTo>
                <a:lnTo>
                  <a:pt x="7701246" y="2002019"/>
                </a:lnTo>
                <a:lnTo>
                  <a:pt x="7731886" y="2005406"/>
                </a:lnTo>
                <a:lnTo>
                  <a:pt x="7761616" y="2002019"/>
                </a:lnTo>
                <a:lnTo>
                  <a:pt x="7786655" y="1992761"/>
                </a:lnTo>
                <a:lnTo>
                  <a:pt x="7803931" y="1978986"/>
                </a:lnTo>
                <a:lnTo>
                  <a:pt x="7810373" y="1962048"/>
                </a:lnTo>
                <a:lnTo>
                  <a:pt x="7803931" y="1945109"/>
                </a:lnTo>
                <a:lnTo>
                  <a:pt x="7786655" y="1931335"/>
                </a:lnTo>
                <a:lnTo>
                  <a:pt x="7761616" y="1922077"/>
                </a:lnTo>
                <a:lnTo>
                  <a:pt x="7731886" y="1918690"/>
                </a:lnTo>
                <a:close/>
              </a:path>
              <a:path w="12092305" h="2240279">
                <a:moveTo>
                  <a:pt x="2052446" y="1905444"/>
                </a:moveTo>
                <a:lnTo>
                  <a:pt x="2021732" y="1908812"/>
                </a:lnTo>
                <a:lnTo>
                  <a:pt x="1996757" y="1917938"/>
                </a:lnTo>
                <a:lnTo>
                  <a:pt x="1979973" y="1931354"/>
                </a:lnTo>
                <a:lnTo>
                  <a:pt x="1973833" y="1947595"/>
                </a:lnTo>
                <a:lnTo>
                  <a:pt x="1979973" y="1964534"/>
                </a:lnTo>
                <a:lnTo>
                  <a:pt x="1996757" y="1978309"/>
                </a:lnTo>
                <a:lnTo>
                  <a:pt x="2021732" y="1987566"/>
                </a:lnTo>
                <a:lnTo>
                  <a:pt x="2052446" y="1990953"/>
                </a:lnTo>
                <a:lnTo>
                  <a:pt x="2083087" y="1987566"/>
                </a:lnTo>
                <a:lnTo>
                  <a:pt x="2108025" y="1978309"/>
                </a:lnTo>
                <a:lnTo>
                  <a:pt x="2124795" y="1964534"/>
                </a:lnTo>
                <a:lnTo>
                  <a:pt x="2130933" y="1947595"/>
                </a:lnTo>
                <a:lnTo>
                  <a:pt x="2124795" y="1931354"/>
                </a:lnTo>
                <a:lnTo>
                  <a:pt x="2108025" y="1917938"/>
                </a:lnTo>
                <a:lnTo>
                  <a:pt x="2083087" y="1908812"/>
                </a:lnTo>
                <a:lnTo>
                  <a:pt x="2052446" y="1905444"/>
                </a:lnTo>
                <a:close/>
              </a:path>
              <a:path w="12092305" h="2240279">
                <a:moveTo>
                  <a:pt x="7507224" y="1901824"/>
                </a:moveTo>
                <a:lnTo>
                  <a:pt x="7490628" y="1903707"/>
                </a:lnTo>
                <a:lnTo>
                  <a:pt x="7477521" y="1908752"/>
                </a:lnTo>
                <a:lnTo>
                  <a:pt x="7468915" y="1916055"/>
                </a:lnTo>
                <a:lnTo>
                  <a:pt x="7465822" y="1924710"/>
                </a:lnTo>
                <a:lnTo>
                  <a:pt x="7468915" y="1933874"/>
                </a:lnTo>
                <a:lnTo>
                  <a:pt x="7477521" y="1941120"/>
                </a:lnTo>
                <a:lnTo>
                  <a:pt x="7490628" y="1945882"/>
                </a:lnTo>
                <a:lnTo>
                  <a:pt x="7507224" y="1947595"/>
                </a:lnTo>
                <a:lnTo>
                  <a:pt x="7522908" y="1945882"/>
                </a:lnTo>
                <a:lnTo>
                  <a:pt x="7536116" y="1941120"/>
                </a:lnTo>
                <a:lnTo>
                  <a:pt x="7545228" y="1933874"/>
                </a:lnTo>
                <a:lnTo>
                  <a:pt x="7548626" y="1924710"/>
                </a:lnTo>
                <a:lnTo>
                  <a:pt x="7545228" y="1916055"/>
                </a:lnTo>
                <a:lnTo>
                  <a:pt x="7536116" y="1908752"/>
                </a:lnTo>
                <a:lnTo>
                  <a:pt x="7522908" y="1903707"/>
                </a:lnTo>
                <a:lnTo>
                  <a:pt x="7507224" y="1901824"/>
                </a:lnTo>
                <a:close/>
              </a:path>
              <a:path w="12092305" h="2240279">
                <a:moveTo>
                  <a:pt x="10846435" y="1898218"/>
                </a:moveTo>
                <a:lnTo>
                  <a:pt x="10828254" y="1900325"/>
                </a:lnTo>
                <a:lnTo>
                  <a:pt x="10813764" y="1906044"/>
                </a:lnTo>
                <a:lnTo>
                  <a:pt x="10804179" y="1914473"/>
                </a:lnTo>
                <a:lnTo>
                  <a:pt x="10800715" y="1924710"/>
                </a:lnTo>
                <a:lnTo>
                  <a:pt x="10804179" y="1934251"/>
                </a:lnTo>
                <a:lnTo>
                  <a:pt x="10813764" y="1942326"/>
                </a:lnTo>
                <a:lnTo>
                  <a:pt x="10828254" y="1947918"/>
                </a:lnTo>
                <a:lnTo>
                  <a:pt x="10846435" y="1950008"/>
                </a:lnTo>
                <a:lnTo>
                  <a:pt x="10864635" y="1947918"/>
                </a:lnTo>
                <a:lnTo>
                  <a:pt x="10879169" y="1942326"/>
                </a:lnTo>
                <a:lnTo>
                  <a:pt x="10888797" y="1934251"/>
                </a:lnTo>
                <a:lnTo>
                  <a:pt x="10892282" y="1924710"/>
                </a:lnTo>
                <a:lnTo>
                  <a:pt x="10888797" y="1914473"/>
                </a:lnTo>
                <a:lnTo>
                  <a:pt x="10879169" y="1906044"/>
                </a:lnTo>
                <a:lnTo>
                  <a:pt x="10864635" y="1900325"/>
                </a:lnTo>
                <a:lnTo>
                  <a:pt x="10846435" y="1898218"/>
                </a:lnTo>
                <a:close/>
              </a:path>
              <a:path w="12092305" h="2240279">
                <a:moveTo>
                  <a:pt x="9494139" y="1888578"/>
                </a:moveTo>
                <a:lnTo>
                  <a:pt x="9473104" y="1890723"/>
                </a:lnTo>
                <a:lnTo>
                  <a:pt x="9456546" y="1896706"/>
                </a:lnTo>
                <a:lnTo>
                  <a:pt x="9445704" y="1905852"/>
                </a:lnTo>
                <a:lnTo>
                  <a:pt x="9441815" y="1917484"/>
                </a:lnTo>
                <a:lnTo>
                  <a:pt x="9445704" y="1928606"/>
                </a:lnTo>
                <a:lnTo>
                  <a:pt x="9456546" y="1937808"/>
                </a:lnTo>
                <a:lnTo>
                  <a:pt x="9473104" y="1944074"/>
                </a:lnTo>
                <a:lnTo>
                  <a:pt x="9494139" y="1946389"/>
                </a:lnTo>
                <a:lnTo>
                  <a:pt x="9514335" y="1944074"/>
                </a:lnTo>
                <a:lnTo>
                  <a:pt x="9531032" y="1937808"/>
                </a:lnTo>
                <a:lnTo>
                  <a:pt x="9542395" y="1928606"/>
                </a:lnTo>
                <a:lnTo>
                  <a:pt x="9546590" y="1917484"/>
                </a:lnTo>
                <a:lnTo>
                  <a:pt x="9542395" y="1905852"/>
                </a:lnTo>
                <a:lnTo>
                  <a:pt x="9531032" y="1896706"/>
                </a:lnTo>
                <a:lnTo>
                  <a:pt x="9514335" y="1890723"/>
                </a:lnTo>
                <a:lnTo>
                  <a:pt x="9494139" y="1888578"/>
                </a:lnTo>
                <a:close/>
              </a:path>
              <a:path w="12092305" h="2240279">
                <a:moveTo>
                  <a:pt x="1827783" y="1887372"/>
                </a:moveTo>
                <a:lnTo>
                  <a:pt x="1811168" y="1889255"/>
                </a:lnTo>
                <a:lnTo>
                  <a:pt x="1798018" y="1894300"/>
                </a:lnTo>
                <a:lnTo>
                  <a:pt x="1789368" y="1901602"/>
                </a:lnTo>
                <a:lnTo>
                  <a:pt x="1786255" y="1910257"/>
                </a:lnTo>
                <a:lnTo>
                  <a:pt x="1789368" y="1919421"/>
                </a:lnTo>
                <a:lnTo>
                  <a:pt x="1798018" y="1926667"/>
                </a:lnTo>
                <a:lnTo>
                  <a:pt x="1811168" y="1931430"/>
                </a:lnTo>
                <a:lnTo>
                  <a:pt x="1827783" y="1933143"/>
                </a:lnTo>
                <a:lnTo>
                  <a:pt x="1843414" y="1931430"/>
                </a:lnTo>
                <a:lnTo>
                  <a:pt x="1856628" y="1926667"/>
                </a:lnTo>
                <a:lnTo>
                  <a:pt x="1865770" y="1919421"/>
                </a:lnTo>
                <a:lnTo>
                  <a:pt x="1869186" y="1910257"/>
                </a:lnTo>
                <a:lnTo>
                  <a:pt x="1865770" y="1901602"/>
                </a:lnTo>
                <a:lnTo>
                  <a:pt x="1856628" y="1894300"/>
                </a:lnTo>
                <a:lnTo>
                  <a:pt x="1843414" y="1889255"/>
                </a:lnTo>
                <a:lnTo>
                  <a:pt x="1827783" y="1887372"/>
                </a:lnTo>
                <a:close/>
              </a:path>
              <a:path w="12092305" h="2240279">
                <a:moveTo>
                  <a:pt x="5166995" y="1884972"/>
                </a:moveTo>
                <a:lnTo>
                  <a:pt x="5149705" y="1886890"/>
                </a:lnTo>
                <a:lnTo>
                  <a:pt x="5135070" y="1892195"/>
                </a:lnTo>
                <a:lnTo>
                  <a:pt x="5124936" y="1900209"/>
                </a:lnTo>
                <a:lnTo>
                  <a:pt x="5121148" y="1910257"/>
                </a:lnTo>
                <a:lnTo>
                  <a:pt x="5124936" y="1919798"/>
                </a:lnTo>
                <a:lnTo>
                  <a:pt x="5135070" y="1927874"/>
                </a:lnTo>
                <a:lnTo>
                  <a:pt x="5149705" y="1933466"/>
                </a:lnTo>
                <a:lnTo>
                  <a:pt x="5166995" y="1935556"/>
                </a:lnTo>
                <a:lnTo>
                  <a:pt x="5185175" y="1933466"/>
                </a:lnTo>
                <a:lnTo>
                  <a:pt x="5199665" y="1927874"/>
                </a:lnTo>
                <a:lnTo>
                  <a:pt x="5209250" y="1919798"/>
                </a:lnTo>
                <a:lnTo>
                  <a:pt x="5212715" y="1910257"/>
                </a:lnTo>
                <a:lnTo>
                  <a:pt x="5209250" y="1900209"/>
                </a:lnTo>
                <a:lnTo>
                  <a:pt x="5199665" y="1892195"/>
                </a:lnTo>
                <a:lnTo>
                  <a:pt x="5185175" y="1886890"/>
                </a:lnTo>
                <a:lnTo>
                  <a:pt x="5166995" y="1884972"/>
                </a:lnTo>
                <a:close/>
              </a:path>
              <a:path w="12092305" h="2240279">
                <a:moveTo>
                  <a:pt x="3814699" y="1874126"/>
                </a:moveTo>
                <a:lnTo>
                  <a:pt x="3793664" y="1876440"/>
                </a:lnTo>
                <a:lnTo>
                  <a:pt x="3777107" y="1882706"/>
                </a:lnTo>
                <a:lnTo>
                  <a:pt x="3766264" y="1891908"/>
                </a:lnTo>
                <a:lnTo>
                  <a:pt x="3762375" y="1903031"/>
                </a:lnTo>
                <a:lnTo>
                  <a:pt x="3766264" y="1914154"/>
                </a:lnTo>
                <a:lnTo>
                  <a:pt x="3777106" y="1923356"/>
                </a:lnTo>
                <a:lnTo>
                  <a:pt x="3793664" y="1929622"/>
                </a:lnTo>
                <a:lnTo>
                  <a:pt x="3814699" y="1931936"/>
                </a:lnTo>
                <a:lnTo>
                  <a:pt x="3834822" y="1929622"/>
                </a:lnTo>
                <a:lnTo>
                  <a:pt x="3851481" y="1923356"/>
                </a:lnTo>
                <a:lnTo>
                  <a:pt x="3862830" y="1914154"/>
                </a:lnTo>
                <a:lnTo>
                  <a:pt x="3867023" y="1903031"/>
                </a:lnTo>
                <a:lnTo>
                  <a:pt x="3862830" y="1891908"/>
                </a:lnTo>
                <a:lnTo>
                  <a:pt x="3851481" y="1882706"/>
                </a:lnTo>
                <a:lnTo>
                  <a:pt x="3834822" y="1876440"/>
                </a:lnTo>
                <a:lnTo>
                  <a:pt x="3814699" y="1874126"/>
                </a:lnTo>
                <a:close/>
              </a:path>
              <a:path w="12092305" h="2240279">
                <a:moveTo>
                  <a:pt x="5681726" y="1869312"/>
                </a:moveTo>
                <a:lnTo>
                  <a:pt x="5638909" y="1874149"/>
                </a:lnTo>
                <a:lnTo>
                  <a:pt x="5604271" y="1887227"/>
                </a:lnTo>
                <a:lnTo>
                  <a:pt x="5581088" y="1906405"/>
                </a:lnTo>
                <a:lnTo>
                  <a:pt x="5572633" y="1929536"/>
                </a:lnTo>
                <a:lnTo>
                  <a:pt x="5581088" y="1953171"/>
                </a:lnTo>
                <a:lnTo>
                  <a:pt x="5604271" y="1972292"/>
                </a:lnTo>
                <a:lnTo>
                  <a:pt x="5638909" y="1985091"/>
                </a:lnTo>
                <a:lnTo>
                  <a:pt x="5681726" y="1989759"/>
                </a:lnTo>
                <a:lnTo>
                  <a:pt x="5723558" y="1985091"/>
                </a:lnTo>
                <a:lnTo>
                  <a:pt x="5758259" y="1972292"/>
                </a:lnTo>
                <a:lnTo>
                  <a:pt x="5781934" y="1953171"/>
                </a:lnTo>
                <a:lnTo>
                  <a:pt x="5790692" y="1929536"/>
                </a:lnTo>
                <a:lnTo>
                  <a:pt x="5781934" y="1906405"/>
                </a:lnTo>
                <a:lnTo>
                  <a:pt x="5758259" y="1887227"/>
                </a:lnTo>
                <a:lnTo>
                  <a:pt x="5723558" y="1874149"/>
                </a:lnTo>
                <a:lnTo>
                  <a:pt x="5681726" y="1869312"/>
                </a:lnTo>
                <a:close/>
              </a:path>
              <a:path w="12092305" h="2240279">
                <a:moveTo>
                  <a:pt x="7084059" y="1869312"/>
                </a:moveTo>
                <a:lnTo>
                  <a:pt x="7068429" y="1871193"/>
                </a:lnTo>
                <a:lnTo>
                  <a:pt x="7055215" y="1876236"/>
                </a:lnTo>
                <a:lnTo>
                  <a:pt x="7046073" y="1883537"/>
                </a:lnTo>
                <a:lnTo>
                  <a:pt x="7042658" y="1892198"/>
                </a:lnTo>
                <a:lnTo>
                  <a:pt x="7046073" y="1901362"/>
                </a:lnTo>
                <a:lnTo>
                  <a:pt x="7055215" y="1908608"/>
                </a:lnTo>
                <a:lnTo>
                  <a:pt x="7068429" y="1913370"/>
                </a:lnTo>
                <a:lnTo>
                  <a:pt x="7084059" y="1915083"/>
                </a:lnTo>
                <a:lnTo>
                  <a:pt x="7100675" y="1913370"/>
                </a:lnTo>
                <a:lnTo>
                  <a:pt x="7113825" y="1908608"/>
                </a:lnTo>
                <a:lnTo>
                  <a:pt x="7122475" y="1901362"/>
                </a:lnTo>
                <a:lnTo>
                  <a:pt x="7125588" y="1892198"/>
                </a:lnTo>
                <a:lnTo>
                  <a:pt x="7122475" y="1883537"/>
                </a:lnTo>
                <a:lnTo>
                  <a:pt x="7113825" y="1876236"/>
                </a:lnTo>
                <a:lnTo>
                  <a:pt x="7100675" y="1871193"/>
                </a:lnTo>
                <a:lnTo>
                  <a:pt x="7084059" y="1869312"/>
                </a:lnTo>
                <a:close/>
              </a:path>
              <a:path w="12092305" h="2240279">
                <a:moveTo>
                  <a:pt x="37077" y="1860880"/>
                </a:moveTo>
                <a:lnTo>
                  <a:pt x="27297" y="1861087"/>
                </a:lnTo>
                <a:lnTo>
                  <a:pt x="17721" y="1861632"/>
                </a:lnTo>
                <a:lnTo>
                  <a:pt x="8553" y="1862401"/>
                </a:lnTo>
                <a:lnTo>
                  <a:pt x="0" y="1863280"/>
                </a:lnTo>
                <a:lnTo>
                  <a:pt x="0" y="1977707"/>
                </a:lnTo>
                <a:lnTo>
                  <a:pt x="8553" y="1978593"/>
                </a:lnTo>
                <a:lnTo>
                  <a:pt x="17721" y="1979366"/>
                </a:lnTo>
                <a:lnTo>
                  <a:pt x="27297" y="1979913"/>
                </a:lnTo>
                <a:lnTo>
                  <a:pt x="37077" y="1980120"/>
                </a:lnTo>
                <a:lnTo>
                  <a:pt x="78960" y="1975471"/>
                </a:lnTo>
                <a:lnTo>
                  <a:pt x="113685" y="1962804"/>
                </a:lnTo>
                <a:lnTo>
                  <a:pt x="137368" y="1944040"/>
                </a:lnTo>
                <a:lnTo>
                  <a:pt x="146126" y="1921103"/>
                </a:lnTo>
                <a:lnTo>
                  <a:pt x="137368" y="1897463"/>
                </a:lnTo>
                <a:lnTo>
                  <a:pt x="113685" y="1878342"/>
                </a:lnTo>
                <a:lnTo>
                  <a:pt x="78960" y="1865546"/>
                </a:lnTo>
                <a:lnTo>
                  <a:pt x="37077" y="1860880"/>
                </a:lnTo>
                <a:close/>
              </a:path>
              <a:path w="12092305" h="2240279">
                <a:moveTo>
                  <a:pt x="1439545" y="1860880"/>
                </a:moveTo>
                <a:lnTo>
                  <a:pt x="1422929" y="1862593"/>
                </a:lnTo>
                <a:lnTo>
                  <a:pt x="1409779" y="1867355"/>
                </a:lnTo>
                <a:lnTo>
                  <a:pt x="1401129" y="1874601"/>
                </a:lnTo>
                <a:lnTo>
                  <a:pt x="1398016" y="1883765"/>
                </a:lnTo>
                <a:lnTo>
                  <a:pt x="1401129" y="1892420"/>
                </a:lnTo>
                <a:lnTo>
                  <a:pt x="1409779" y="1899723"/>
                </a:lnTo>
                <a:lnTo>
                  <a:pt x="1422929" y="1904768"/>
                </a:lnTo>
                <a:lnTo>
                  <a:pt x="1439545" y="1906650"/>
                </a:lnTo>
                <a:lnTo>
                  <a:pt x="1455175" y="1904768"/>
                </a:lnTo>
                <a:lnTo>
                  <a:pt x="1468389" y="1899723"/>
                </a:lnTo>
                <a:lnTo>
                  <a:pt x="1477531" y="1892420"/>
                </a:lnTo>
                <a:lnTo>
                  <a:pt x="1480947" y="1883765"/>
                </a:lnTo>
                <a:lnTo>
                  <a:pt x="1477531" y="1874601"/>
                </a:lnTo>
                <a:lnTo>
                  <a:pt x="1468389" y="1867355"/>
                </a:lnTo>
                <a:lnTo>
                  <a:pt x="1455175" y="1862593"/>
                </a:lnTo>
                <a:lnTo>
                  <a:pt x="1439545" y="1860880"/>
                </a:lnTo>
                <a:close/>
              </a:path>
              <a:path w="12092305" h="2240279">
                <a:moveTo>
                  <a:pt x="9873741" y="1847634"/>
                </a:moveTo>
                <a:lnTo>
                  <a:pt x="9833421" y="1852262"/>
                </a:lnTo>
                <a:lnTo>
                  <a:pt x="9800066" y="1864794"/>
                </a:lnTo>
                <a:lnTo>
                  <a:pt x="9777354" y="1883199"/>
                </a:lnTo>
                <a:lnTo>
                  <a:pt x="9768966" y="1905444"/>
                </a:lnTo>
                <a:lnTo>
                  <a:pt x="9777354" y="1928193"/>
                </a:lnTo>
                <a:lnTo>
                  <a:pt x="9800066" y="1946541"/>
                </a:lnTo>
                <a:lnTo>
                  <a:pt x="9833421" y="1958794"/>
                </a:lnTo>
                <a:lnTo>
                  <a:pt x="9873741" y="1963254"/>
                </a:lnTo>
                <a:lnTo>
                  <a:pt x="9914899" y="1958794"/>
                </a:lnTo>
                <a:lnTo>
                  <a:pt x="9948116" y="1946541"/>
                </a:lnTo>
                <a:lnTo>
                  <a:pt x="9970307" y="1928193"/>
                </a:lnTo>
                <a:lnTo>
                  <a:pt x="9978390" y="1905444"/>
                </a:lnTo>
                <a:lnTo>
                  <a:pt x="9970307" y="1883199"/>
                </a:lnTo>
                <a:lnTo>
                  <a:pt x="9948116" y="1864794"/>
                </a:lnTo>
                <a:lnTo>
                  <a:pt x="9914899" y="1852262"/>
                </a:lnTo>
                <a:lnTo>
                  <a:pt x="9873741" y="1847634"/>
                </a:lnTo>
                <a:close/>
              </a:path>
              <a:path w="12092305" h="2240279">
                <a:moveTo>
                  <a:pt x="10558526" y="1841601"/>
                </a:moveTo>
                <a:lnTo>
                  <a:pt x="10525942" y="1845216"/>
                </a:lnTo>
                <a:lnTo>
                  <a:pt x="10498836" y="1855155"/>
                </a:lnTo>
                <a:lnTo>
                  <a:pt x="10480301" y="1870062"/>
                </a:lnTo>
                <a:lnTo>
                  <a:pt x="10473436" y="1888578"/>
                </a:lnTo>
                <a:lnTo>
                  <a:pt x="10480301" y="1906403"/>
                </a:lnTo>
                <a:lnTo>
                  <a:pt x="10498836" y="1920951"/>
                </a:lnTo>
                <a:lnTo>
                  <a:pt x="10525942" y="1930755"/>
                </a:lnTo>
                <a:lnTo>
                  <a:pt x="10558526" y="1934349"/>
                </a:lnTo>
                <a:lnTo>
                  <a:pt x="10591163" y="1930755"/>
                </a:lnTo>
                <a:lnTo>
                  <a:pt x="10618263" y="1920951"/>
                </a:lnTo>
                <a:lnTo>
                  <a:pt x="10636767" y="1906403"/>
                </a:lnTo>
                <a:lnTo>
                  <a:pt x="10643616" y="1888578"/>
                </a:lnTo>
                <a:lnTo>
                  <a:pt x="10636767" y="1870062"/>
                </a:lnTo>
                <a:lnTo>
                  <a:pt x="10618263" y="1855155"/>
                </a:lnTo>
                <a:lnTo>
                  <a:pt x="10591163" y="1845216"/>
                </a:lnTo>
                <a:lnTo>
                  <a:pt x="10558526" y="1841601"/>
                </a:lnTo>
                <a:close/>
              </a:path>
              <a:path w="12092305" h="2240279">
                <a:moveTo>
                  <a:pt x="8796274" y="1839201"/>
                </a:moveTo>
                <a:lnTo>
                  <a:pt x="8770409" y="1841967"/>
                </a:lnTo>
                <a:lnTo>
                  <a:pt x="8749665" y="1849589"/>
                </a:lnTo>
                <a:lnTo>
                  <a:pt x="8735873" y="1861050"/>
                </a:lnTo>
                <a:lnTo>
                  <a:pt x="8730868" y="1875332"/>
                </a:lnTo>
                <a:lnTo>
                  <a:pt x="8735873" y="1889106"/>
                </a:lnTo>
                <a:lnTo>
                  <a:pt x="8749665" y="1900623"/>
                </a:lnTo>
                <a:lnTo>
                  <a:pt x="8770409" y="1908528"/>
                </a:lnTo>
                <a:lnTo>
                  <a:pt x="8796274" y="1911464"/>
                </a:lnTo>
                <a:lnTo>
                  <a:pt x="8822138" y="1908528"/>
                </a:lnTo>
                <a:lnTo>
                  <a:pt x="8842883" y="1900623"/>
                </a:lnTo>
                <a:lnTo>
                  <a:pt x="8856674" y="1889106"/>
                </a:lnTo>
                <a:lnTo>
                  <a:pt x="8861679" y="1875332"/>
                </a:lnTo>
                <a:lnTo>
                  <a:pt x="8856674" y="1861050"/>
                </a:lnTo>
                <a:lnTo>
                  <a:pt x="8842883" y="1849589"/>
                </a:lnTo>
                <a:lnTo>
                  <a:pt x="8822138" y="1841967"/>
                </a:lnTo>
                <a:lnTo>
                  <a:pt x="8796274" y="1839201"/>
                </a:lnTo>
                <a:close/>
              </a:path>
              <a:path w="12092305" h="2240279">
                <a:moveTo>
                  <a:pt x="4196334" y="1834375"/>
                </a:moveTo>
                <a:lnTo>
                  <a:pt x="4155176" y="1838836"/>
                </a:lnTo>
                <a:lnTo>
                  <a:pt x="4121959" y="1851090"/>
                </a:lnTo>
                <a:lnTo>
                  <a:pt x="4099768" y="1869442"/>
                </a:lnTo>
                <a:lnTo>
                  <a:pt x="4091686" y="1892198"/>
                </a:lnTo>
                <a:lnTo>
                  <a:pt x="4099768" y="1914249"/>
                </a:lnTo>
                <a:lnTo>
                  <a:pt x="4121959" y="1932239"/>
                </a:lnTo>
                <a:lnTo>
                  <a:pt x="4155176" y="1944360"/>
                </a:lnTo>
                <a:lnTo>
                  <a:pt x="4196334" y="1948802"/>
                </a:lnTo>
                <a:lnTo>
                  <a:pt x="4236317" y="1944360"/>
                </a:lnTo>
                <a:lnTo>
                  <a:pt x="4268930" y="1932239"/>
                </a:lnTo>
                <a:lnTo>
                  <a:pt x="4290899" y="1914249"/>
                </a:lnTo>
                <a:lnTo>
                  <a:pt x="4298950" y="1892198"/>
                </a:lnTo>
                <a:lnTo>
                  <a:pt x="4290899" y="1869442"/>
                </a:lnTo>
                <a:lnTo>
                  <a:pt x="4268930" y="1851090"/>
                </a:lnTo>
                <a:lnTo>
                  <a:pt x="4236317" y="1838836"/>
                </a:lnTo>
                <a:lnTo>
                  <a:pt x="4196334" y="1834375"/>
                </a:lnTo>
                <a:close/>
              </a:path>
              <a:path w="12092305" h="2240279">
                <a:moveTo>
                  <a:pt x="6772275" y="1829561"/>
                </a:moveTo>
                <a:lnTo>
                  <a:pt x="6747301" y="1832328"/>
                </a:lnTo>
                <a:lnTo>
                  <a:pt x="6726412" y="1839950"/>
                </a:lnTo>
                <a:lnTo>
                  <a:pt x="6712071" y="1851411"/>
                </a:lnTo>
                <a:lnTo>
                  <a:pt x="6706742" y="1865693"/>
                </a:lnTo>
                <a:lnTo>
                  <a:pt x="6712071" y="1879472"/>
                </a:lnTo>
                <a:lnTo>
                  <a:pt x="6726412" y="1890988"/>
                </a:lnTo>
                <a:lnTo>
                  <a:pt x="6747301" y="1898890"/>
                </a:lnTo>
                <a:lnTo>
                  <a:pt x="6772275" y="1901824"/>
                </a:lnTo>
                <a:lnTo>
                  <a:pt x="6798139" y="1898890"/>
                </a:lnTo>
                <a:lnTo>
                  <a:pt x="6818883" y="1890988"/>
                </a:lnTo>
                <a:lnTo>
                  <a:pt x="6832675" y="1879472"/>
                </a:lnTo>
                <a:lnTo>
                  <a:pt x="6837680" y="1865693"/>
                </a:lnTo>
                <a:lnTo>
                  <a:pt x="6832675" y="1851411"/>
                </a:lnTo>
                <a:lnTo>
                  <a:pt x="6818883" y="1839950"/>
                </a:lnTo>
                <a:lnTo>
                  <a:pt x="6798139" y="1832328"/>
                </a:lnTo>
                <a:lnTo>
                  <a:pt x="6772275" y="1829561"/>
                </a:lnTo>
                <a:close/>
              </a:path>
              <a:path w="12092305" h="2240279">
                <a:moveTo>
                  <a:pt x="4879086" y="1827148"/>
                </a:moveTo>
                <a:lnTo>
                  <a:pt x="4846448" y="1830763"/>
                </a:lnTo>
                <a:lnTo>
                  <a:pt x="4819348" y="1840703"/>
                </a:lnTo>
                <a:lnTo>
                  <a:pt x="4800844" y="1855609"/>
                </a:lnTo>
                <a:lnTo>
                  <a:pt x="4793996" y="1874126"/>
                </a:lnTo>
                <a:lnTo>
                  <a:pt x="4800844" y="1892139"/>
                </a:lnTo>
                <a:lnTo>
                  <a:pt x="4819348" y="1907101"/>
                </a:lnTo>
                <a:lnTo>
                  <a:pt x="4846448" y="1917320"/>
                </a:lnTo>
                <a:lnTo>
                  <a:pt x="4879086" y="1921103"/>
                </a:lnTo>
                <a:lnTo>
                  <a:pt x="4912633" y="1917320"/>
                </a:lnTo>
                <a:lnTo>
                  <a:pt x="4939633" y="1907101"/>
                </a:lnTo>
                <a:lnTo>
                  <a:pt x="4957631" y="1892139"/>
                </a:lnTo>
                <a:lnTo>
                  <a:pt x="4964176" y="1874126"/>
                </a:lnTo>
                <a:lnTo>
                  <a:pt x="4957631" y="1855609"/>
                </a:lnTo>
                <a:lnTo>
                  <a:pt x="4939633" y="1840703"/>
                </a:lnTo>
                <a:lnTo>
                  <a:pt x="4912633" y="1830763"/>
                </a:lnTo>
                <a:lnTo>
                  <a:pt x="4879086" y="1827148"/>
                </a:lnTo>
                <a:close/>
              </a:path>
              <a:path w="12092305" h="2240279">
                <a:moveTo>
                  <a:pt x="3116707" y="1824748"/>
                </a:moveTo>
                <a:lnTo>
                  <a:pt x="3091807" y="1827515"/>
                </a:lnTo>
                <a:lnTo>
                  <a:pt x="3070955" y="1835137"/>
                </a:lnTo>
                <a:lnTo>
                  <a:pt x="3056628" y="1846597"/>
                </a:lnTo>
                <a:lnTo>
                  <a:pt x="3051302" y="1860880"/>
                </a:lnTo>
                <a:lnTo>
                  <a:pt x="3056628" y="1875162"/>
                </a:lnTo>
                <a:lnTo>
                  <a:pt x="3070955" y="1886623"/>
                </a:lnTo>
                <a:lnTo>
                  <a:pt x="3091807" y="1894245"/>
                </a:lnTo>
                <a:lnTo>
                  <a:pt x="3116707" y="1897011"/>
                </a:lnTo>
                <a:lnTo>
                  <a:pt x="3142591" y="1894245"/>
                </a:lnTo>
                <a:lnTo>
                  <a:pt x="3163379" y="1886623"/>
                </a:lnTo>
                <a:lnTo>
                  <a:pt x="3177214" y="1875162"/>
                </a:lnTo>
                <a:lnTo>
                  <a:pt x="3182239" y="1860880"/>
                </a:lnTo>
                <a:lnTo>
                  <a:pt x="3177214" y="1846597"/>
                </a:lnTo>
                <a:lnTo>
                  <a:pt x="3163379" y="1835137"/>
                </a:lnTo>
                <a:lnTo>
                  <a:pt x="3142591" y="1827515"/>
                </a:lnTo>
                <a:lnTo>
                  <a:pt x="3116707" y="1824748"/>
                </a:lnTo>
                <a:close/>
              </a:path>
              <a:path w="12092305" h="2240279">
                <a:moveTo>
                  <a:pt x="11182350" y="1823542"/>
                </a:moveTo>
                <a:lnTo>
                  <a:pt x="11139533" y="1828208"/>
                </a:lnTo>
                <a:lnTo>
                  <a:pt x="11104895" y="1841004"/>
                </a:lnTo>
                <a:lnTo>
                  <a:pt x="11081712" y="1860125"/>
                </a:lnTo>
                <a:lnTo>
                  <a:pt x="11073257" y="1883765"/>
                </a:lnTo>
                <a:lnTo>
                  <a:pt x="11081712" y="1906891"/>
                </a:lnTo>
                <a:lnTo>
                  <a:pt x="11104895" y="1926069"/>
                </a:lnTo>
                <a:lnTo>
                  <a:pt x="11139533" y="1939151"/>
                </a:lnTo>
                <a:lnTo>
                  <a:pt x="11182350" y="1943988"/>
                </a:lnTo>
                <a:lnTo>
                  <a:pt x="11225166" y="1939151"/>
                </a:lnTo>
                <a:lnTo>
                  <a:pt x="11259804" y="1926069"/>
                </a:lnTo>
                <a:lnTo>
                  <a:pt x="11282987" y="1906891"/>
                </a:lnTo>
                <a:lnTo>
                  <a:pt x="11291442" y="1883765"/>
                </a:lnTo>
                <a:lnTo>
                  <a:pt x="11282987" y="1860125"/>
                </a:lnTo>
                <a:lnTo>
                  <a:pt x="11259804" y="1841004"/>
                </a:lnTo>
                <a:lnTo>
                  <a:pt x="11225166" y="1828208"/>
                </a:lnTo>
                <a:lnTo>
                  <a:pt x="11182350" y="1823542"/>
                </a:lnTo>
                <a:close/>
              </a:path>
              <a:path w="12092305" h="2240279">
                <a:moveTo>
                  <a:pt x="1127607" y="1819922"/>
                </a:moveTo>
                <a:lnTo>
                  <a:pt x="1102666" y="1822858"/>
                </a:lnTo>
                <a:lnTo>
                  <a:pt x="1081809" y="1830763"/>
                </a:lnTo>
                <a:lnTo>
                  <a:pt x="1067494" y="1842280"/>
                </a:lnTo>
                <a:lnTo>
                  <a:pt x="1062177" y="1856054"/>
                </a:lnTo>
                <a:lnTo>
                  <a:pt x="1067494" y="1870343"/>
                </a:lnTo>
                <a:lnTo>
                  <a:pt x="1081809" y="1881808"/>
                </a:lnTo>
                <a:lnTo>
                  <a:pt x="1102666" y="1889431"/>
                </a:lnTo>
                <a:lnTo>
                  <a:pt x="1127607" y="1892198"/>
                </a:lnTo>
                <a:lnTo>
                  <a:pt x="1153477" y="1889431"/>
                </a:lnTo>
                <a:lnTo>
                  <a:pt x="1174235" y="1881808"/>
                </a:lnTo>
                <a:lnTo>
                  <a:pt x="1188040" y="1870343"/>
                </a:lnTo>
                <a:lnTo>
                  <a:pt x="1193050" y="1856054"/>
                </a:lnTo>
                <a:lnTo>
                  <a:pt x="1188040" y="1842280"/>
                </a:lnTo>
                <a:lnTo>
                  <a:pt x="1174235" y="1830763"/>
                </a:lnTo>
                <a:lnTo>
                  <a:pt x="1153477" y="1822858"/>
                </a:lnTo>
                <a:lnTo>
                  <a:pt x="1127607" y="1819922"/>
                </a:lnTo>
                <a:close/>
              </a:path>
              <a:path w="12092305" h="2240279">
                <a:moveTo>
                  <a:pt x="6233541" y="1804263"/>
                </a:moveTo>
                <a:lnTo>
                  <a:pt x="6193557" y="1808705"/>
                </a:lnTo>
                <a:lnTo>
                  <a:pt x="6160944" y="1820827"/>
                </a:lnTo>
                <a:lnTo>
                  <a:pt x="6138975" y="1838821"/>
                </a:lnTo>
                <a:lnTo>
                  <a:pt x="6130925" y="1860880"/>
                </a:lnTo>
                <a:lnTo>
                  <a:pt x="6138975" y="1882239"/>
                </a:lnTo>
                <a:lnTo>
                  <a:pt x="6160944" y="1899870"/>
                </a:lnTo>
                <a:lnTo>
                  <a:pt x="6193557" y="1911856"/>
                </a:lnTo>
                <a:lnTo>
                  <a:pt x="6233541" y="1916277"/>
                </a:lnTo>
                <a:lnTo>
                  <a:pt x="6273113" y="1911856"/>
                </a:lnTo>
                <a:lnTo>
                  <a:pt x="6304946" y="1899870"/>
                </a:lnTo>
                <a:lnTo>
                  <a:pt x="6326159" y="1882239"/>
                </a:lnTo>
                <a:lnTo>
                  <a:pt x="6333871" y="1860880"/>
                </a:lnTo>
                <a:lnTo>
                  <a:pt x="6326159" y="1838821"/>
                </a:lnTo>
                <a:lnTo>
                  <a:pt x="6304946" y="1820827"/>
                </a:lnTo>
                <a:lnTo>
                  <a:pt x="6273113" y="1808705"/>
                </a:lnTo>
                <a:lnTo>
                  <a:pt x="6233541" y="1804263"/>
                </a:lnTo>
                <a:close/>
              </a:path>
              <a:path w="12092305" h="2240279">
                <a:moveTo>
                  <a:pt x="10231374" y="1804263"/>
                </a:moveTo>
                <a:lnTo>
                  <a:pt x="10203566" y="1807426"/>
                </a:lnTo>
                <a:lnTo>
                  <a:pt x="10180653" y="1816009"/>
                </a:lnTo>
                <a:lnTo>
                  <a:pt x="10165097" y="1828657"/>
                </a:lnTo>
                <a:lnTo>
                  <a:pt x="10159365" y="1844014"/>
                </a:lnTo>
                <a:lnTo>
                  <a:pt x="10165097" y="1859371"/>
                </a:lnTo>
                <a:lnTo>
                  <a:pt x="10180653" y="1872019"/>
                </a:lnTo>
                <a:lnTo>
                  <a:pt x="10203566" y="1880603"/>
                </a:lnTo>
                <a:lnTo>
                  <a:pt x="10231374" y="1883765"/>
                </a:lnTo>
                <a:lnTo>
                  <a:pt x="10260145" y="1880603"/>
                </a:lnTo>
                <a:lnTo>
                  <a:pt x="10282951" y="1872019"/>
                </a:lnTo>
                <a:lnTo>
                  <a:pt x="10297971" y="1859371"/>
                </a:lnTo>
                <a:lnTo>
                  <a:pt x="10303383" y="1844014"/>
                </a:lnTo>
                <a:lnTo>
                  <a:pt x="10297971" y="1828657"/>
                </a:lnTo>
                <a:lnTo>
                  <a:pt x="10282951" y="1816009"/>
                </a:lnTo>
                <a:lnTo>
                  <a:pt x="10260145" y="1807426"/>
                </a:lnTo>
                <a:lnTo>
                  <a:pt x="10231374" y="1804263"/>
                </a:lnTo>
                <a:close/>
              </a:path>
              <a:path w="12092305" h="2240279">
                <a:moveTo>
                  <a:pt x="8412353" y="1798243"/>
                </a:moveTo>
                <a:lnTo>
                  <a:pt x="8383297" y="1801425"/>
                </a:lnTo>
                <a:lnTo>
                  <a:pt x="8359743" y="1810140"/>
                </a:lnTo>
                <a:lnTo>
                  <a:pt x="8343951" y="1823146"/>
                </a:lnTo>
                <a:lnTo>
                  <a:pt x="8338184" y="1839201"/>
                </a:lnTo>
                <a:lnTo>
                  <a:pt x="8343951" y="1854556"/>
                </a:lnTo>
                <a:lnTo>
                  <a:pt x="8359743" y="1867200"/>
                </a:lnTo>
                <a:lnTo>
                  <a:pt x="8383297" y="1875779"/>
                </a:lnTo>
                <a:lnTo>
                  <a:pt x="8412353" y="1878939"/>
                </a:lnTo>
                <a:lnTo>
                  <a:pt x="8440160" y="1875779"/>
                </a:lnTo>
                <a:lnTo>
                  <a:pt x="8463073" y="1867200"/>
                </a:lnTo>
                <a:lnTo>
                  <a:pt x="8478629" y="1854556"/>
                </a:lnTo>
                <a:lnTo>
                  <a:pt x="8484362" y="1839201"/>
                </a:lnTo>
                <a:lnTo>
                  <a:pt x="8478629" y="1823146"/>
                </a:lnTo>
                <a:lnTo>
                  <a:pt x="8463073" y="1810140"/>
                </a:lnTo>
                <a:lnTo>
                  <a:pt x="8440160" y="1801425"/>
                </a:lnTo>
                <a:lnTo>
                  <a:pt x="8412353" y="1798243"/>
                </a:lnTo>
                <a:close/>
              </a:path>
              <a:path w="12092305" h="2240279">
                <a:moveTo>
                  <a:pt x="588886" y="1795843"/>
                </a:moveTo>
                <a:lnTo>
                  <a:pt x="548947" y="1800095"/>
                </a:lnTo>
                <a:lnTo>
                  <a:pt x="516370" y="1811797"/>
                </a:lnTo>
                <a:lnTo>
                  <a:pt x="494426" y="1829372"/>
                </a:lnTo>
                <a:lnTo>
                  <a:pt x="486384" y="1851240"/>
                </a:lnTo>
                <a:lnTo>
                  <a:pt x="494426" y="1873299"/>
                </a:lnTo>
                <a:lnTo>
                  <a:pt x="516370" y="1891293"/>
                </a:lnTo>
                <a:lnTo>
                  <a:pt x="548947" y="1903415"/>
                </a:lnTo>
                <a:lnTo>
                  <a:pt x="588886" y="1907857"/>
                </a:lnTo>
                <a:lnTo>
                  <a:pt x="628485" y="1903415"/>
                </a:lnTo>
                <a:lnTo>
                  <a:pt x="660315" y="1891293"/>
                </a:lnTo>
                <a:lnTo>
                  <a:pt x="681513" y="1873299"/>
                </a:lnTo>
                <a:lnTo>
                  <a:pt x="689216" y="1851240"/>
                </a:lnTo>
                <a:lnTo>
                  <a:pt x="681513" y="1829372"/>
                </a:lnTo>
                <a:lnTo>
                  <a:pt x="660315" y="1811797"/>
                </a:lnTo>
                <a:lnTo>
                  <a:pt x="628485" y="1800095"/>
                </a:lnTo>
                <a:lnTo>
                  <a:pt x="588886" y="1795843"/>
                </a:lnTo>
                <a:close/>
              </a:path>
              <a:path w="12092305" h="2240279">
                <a:moveTo>
                  <a:pt x="4551934" y="1789810"/>
                </a:moveTo>
                <a:lnTo>
                  <a:pt x="4524126" y="1792973"/>
                </a:lnTo>
                <a:lnTo>
                  <a:pt x="4501213" y="1801556"/>
                </a:lnTo>
                <a:lnTo>
                  <a:pt x="4485657" y="1814205"/>
                </a:lnTo>
                <a:lnTo>
                  <a:pt x="4479925" y="1829561"/>
                </a:lnTo>
                <a:lnTo>
                  <a:pt x="4485657" y="1844918"/>
                </a:lnTo>
                <a:lnTo>
                  <a:pt x="4501213" y="1857567"/>
                </a:lnTo>
                <a:lnTo>
                  <a:pt x="4524126" y="1866150"/>
                </a:lnTo>
                <a:lnTo>
                  <a:pt x="4551934" y="1869312"/>
                </a:lnTo>
                <a:lnTo>
                  <a:pt x="4580989" y="1866150"/>
                </a:lnTo>
                <a:lnTo>
                  <a:pt x="4604543" y="1857567"/>
                </a:lnTo>
                <a:lnTo>
                  <a:pt x="4620335" y="1844918"/>
                </a:lnTo>
                <a:lnTo>
                  <a:pt x="4626102" y="1829561"/>
                </a:lnTo>
                <a:lnTo>
                  <a:pt x="4620335" y="1814205"/>
                </a:lnTo>
                <a:lnTo>
                  <a:pt x="4604543" y="1801556"/>
                </a:lnTo>
                <a:lnTo>
                  <a:pt x="4580989" y="1792973"/>
                </a:lnTo>
                <a:lnTo>
                  <a:pt x="4551934" y="1789810"/>
                </a:lnTo>
                <a:close/>
              </a:path>
              <a:path w="12092305" h="2240279">
                <a:moveTo>
                  <a:pt x="2732913" y="1784997"/>
                </a:moveTo>
                <a:lnTo>
                  <a:pt x="2703804" y="1787990"/>
                </a:lnTo>
                <a:lnTo>
                  <a:pt x="2680255" y="1796291"/>
                </a:lnTo>
                <a:lnTo>
                  <a:pt x="2664493" y="1808882"/>
                </a:lnTo>
                <a:lnTo>
                  <a:pt x="2658745" y="1824748"/>
                </a:lnTo>
                <a:lnTo>
                  <a:pt x="2664493" y="1840103"/>
                </a:lnTo>
                <a:lnTo>
                  <a:pt x="2680255" y="1852747"/>
                </a:lnTo>
                <a:lnTo>
                  <a:pt x="2703804" y="1861326"/>
                </a:lnTo>
                <a:lnTo>
                  <a:pt x="2732913" y="1864486"/>
                </a:lnTo>
                <a:lnTo>
                  <a:pt x="2760700" y="1861326"/>
                </a:lnTo>
                <a:lnTo>
                  <a:pt x="2783570" y="1852747"/>
                </a:lnTo>
                <a:lnTo>
                  <a:pt x="2799081" y="1840103"/>
                </a:lnTo>
                <a:lnTo>
                  <a:pt x="2804795" y="1824748"/>
                </a:lnTo>
                <a:lnTo>
                  <a:pt x="2799081" y="1808882"/>
                </a:lnTo>
                <a:lnTo>
                  <a:pt x="2783570" y="1796291"/>
                </a:lnTo>
                <a:lnTo>
                  <a:pt x="2760700" y="1787990"/>
                </a:lnTo>
                <a:lnTo>
                  <a:pt x="2732913" y="1784997"/>
                </a:lnTo>
                <a:close/>
              </a:path>
              <a:path w="12092305" h="2240279">
                <a:moveTo>
                  <a:pt x="7984871" y="1783791"/>
                </a:moveTo>
                <a:lnTo>
                  <a:pt x="7949737" y="1787799"/>
                </a:lnTo>
                <a:lnTo>
                  <a:pt x="7921355" y="1798696"/>
                </a:lnTo>
                <a:lnTo>
                  <a:pt x="7902378" y="1814786"/>
                </a:lnTo>
                <a:lnTo>
                  <a:pt x="7895462" y="1834375"/>
                </a:lnTo>
                <a:lnTo>
                  <a:pt x="7902378" y="1853971"/>
                </a:lnTo>
                <a:lnTo>
                  <a:pt x="7921355" y="1870065"/>
                </a:lnTo>
                <a:lnTo>
                  <a:pt x="7949737" y="1880963"/>
                </a:lnTo>
                <a:lnTo>
                  <a:pt x="7984871" y="1884972"/>
                </a:lnTo>
                <a:lnTo>
                  <a:pt x="8021272" y="1880963"/>
                </a:lnTo>
                <a:lnTo>
                  <a:pt x="8050339" y="1870065"/>
                </a:lnTo>
                <a:lnTo>
                  <a:pt x="8069595" y="1853971"/>
                </a:lnTo>
                <a:lnTo>
                  <a:pt x="8076564" y="1834375"/>
                </a:lnTo>
                <a:lnTo>
                  <a:pt x="8069595" y="1814786"/>
                </a:lnTo>
                <a:lnTo>
                  <a:pt x="8050339" y="1798696"/>
                </a:lnTo>
                <a:lnTo>
                  <a:pt x="8021272" y="1787799"/>
                </a:lnTo>
                <a:lnTo>
                  <a:pt x="7984871" y="1783791"/>
                </a:lnTo>
                <a:close/>
              </a:path>
              <a:path w="12092305" h="2240279">
                <a:moveTo>
                  <a:pt x="2307590" y="1770545"/>
                </a:moveTo>
                <a:lnTo>
                  <a:pt x="2271208" y="1774384"/>
                </a:lnTo>
                <a:lnTo>
                  <a:pt x="2242185" y="1784997"/>
                </a:lnTo>
                <a:lnTo>
                  <a:pt x="2222972" y="1801031"/>
                </a:lnTo>
                <a:lnTo>
                  <a:pt x="2216023" y="1821129"/>
                </a:lnTo>
                <a:lnTo>
                  <a:pt x="2222972" y="1840531"/>
                </a:lnTo>
                <a:lnTo>
                  <a:pt x="2242185" y="1856211"/>
                </a:lnTo>
                <a:lnTo>
                  <a:pt x="2271208" y="1866697"/>
                </a:lnTo>
                <a:lnTo>
                  <a:pt x="2307590" y="1870519"/>
                </a:lnTo>
                <a:lnTo>
                  <a:pt x="2343060" y="1866697"/>
                </a:lnTo>
                <a:lnTo>
                  <a:pt x="2372185" y="1856211"/>
                </a:lnTo>
                <a:lnTo>
                  <a:pt x="2391904" y="1840531"/>
                </a:lnTo>
                <a:lnTo>
                  <a:pt x="2399157" y="1821129"/>
                </a:lnTo>
                <a:lnTo>
                  <a:pt x="2391904" y="1801031"/>
                </a:lnTo>
                <a:lnTo>
                  <a:pt x="2372185" y="1784997"/>
                </a:lnTo>
                <a:lnTo>
                  <a:pt x="2343060" y="1774384"/>
                </a:lnTo>
                <a:lnTo>
                  <a:pt x="2307590" y="1770545"/>
                </a:lnTo>
                <a:close/>
              </a:path>
              <a:path w="12092305" h="2240279">
                <a:moveTo>
                  <a:pt x="11734165" y="1758492"/>
                </a:moveTo>
                <a:lnTo>
                  <a:pt x="11694539" y="1762746"/>
                </a:lnTo>
                <a:lnTo>
                  <a:pt x="11662711" y="1774453"/>
                </a:lnTo>
                <a:lnTo>
                  <a:pt x="11641528" y="1792032"/>
                </a:lnTo>
                <a:lnTo>
                  <a:pt x="11633835" y="1813902"/>
                </a:lnTo>
                <a:lnTo>
                  <a:pt x="11641528" y="1835961"/>
                </a:lnTo>
                <a:lnTo>
                  <a:pt x="11662711" y="1853955"/>
                </a:lnTo>
                <a:lnTo>
                  <a:pt x="11694539" y="1866077"/>
                </a:lnTo>
                <a:lnTo>
                  <a:pt x="11734165" y="1870519"/>
                </a:lnTo>
                <a:lnTo>
                  <a:pt x="11774074" y="1866077"/>
                </a:lnTo>
                <a:lnTo>
                  <a:pt x="11806650" y="1853955"/>
                </a:lnTo>
                <a:lnTo>
                  <a:pt x="11828605" y="1835961"/>
                </a:lnTo>
                <a:lnTo>
                  <a:pt x="11836654" y="1813902"/>
                </a:lnTo>
                <a:lnTo>
                  <a:pt x="11828605" y="1792032"/>
                </a:lnTo>
                <a:lnTo>
                  <a:pt x="11806650" y="1774453"/>
                </a:lnTo>
                <a:lnTo>
                  <a:pt x="11774074" y="1762746"/>
                </a:lnTo>
                <a:lnTo>
                  <a:pt x="11734165" y="1758492"/>
                </a:lnTo>
                <a:close/>
              </a:path>
              <a:path w="12092305" h="2240279">
                <a:moveTo>
                  <a:pt x="9625076" y="1727187"/>
                </a:moveTo>
                <a:lnTo>
                  <a:pt x="9594381" y="1730743"/>
                </a:lnTo>
                <a:lnTo>
                  <a:pt x="9569450" y="1740284"/>
                </a:lnTo>
                <a:lnTo>
                  <a:pt x="9552709" y="1754115"/>
                </a:lnTo>
                <a:lnTo>
                  <a:pt x="9546590" y="1770545"/>
                </a:lnTo>
                <a:lnTo>
                  <a:pt x="9552709" y="1787483"/>
                </a:lnTo>
                <a:lnTo>
                  <a:pt x="9569449" y="1801258"/>
                </a:lnTo>
                <a:lnTo>
                  <a:pt x="9594381" y="1810516"/>
                </a:lnTo>
                <a:lnTo>
                  <a:pt x="9625076" y="1813902"/>
                </a:lnTo>
                <a:lnTo>
                  <a:pt x="9654805" y="1810516"/>
                </a:lnTo>
                <a:lnTo>
                  <a:pt x="9679844" y="1801258"/>
                </a:lnTo>
                <a:lnTo>
                  <a:pt x="9697120" y="1787483"/>
                </a:lnTo>
                <a:lnTo>
                  <a:pt x="9703562" y="1770545"/>
                </a:lnTo>
                <a:lnTo>
                  <a:pt x="9697120" y="1754115"/>
                </a:lnTo>
                <a:lnTo>
                  <a:pt x="9679844" y="1740284"/>
                </a:lnTo>
                <a:lnTo>
                  <a:pt x="9654805" y="1730743"/>
                </a:lnTo>
                <a:lnTo>
                  <a:pt x="9625076" y="1727187"/>
                </a:lnTo>
                <a:close/>
              </a:path>
              <a:path w="12092305" h="2240279">
                <a:moveTo>
                  <a:pt x="3945509" y="1713928"/>
                </a:moveTo>
                <a:lnTo>
                  <a:pt x="3914868" y="1717317"/>
                </a:lnTo>
                <a:lnTo>
                  <a:pt x="3889930" y="1726579"/>
                </a:lnTo>
                <a:lnTo>
                  <a:pt x="3873160" y="1740358"/>
                </a:lnTo>
                <a:lnTo>
                  <a:pt x="3867023" y="1757298"/>
                </a:lnTo>
                <a:lnTo>
                  <a:pt x="3873160" y="1773728"/>
                </a:lnTo>
                <a:lnTo>
                  <a:pt x="3889930" y="1787559"/>
                </a:lnTo>
                <a:lnTo>
                  <a:pt x="3914868" y="1797100"/>
                </a:lnTo>
                <a:lnTo>
                  <a:pt x="3945509" y="1800656"/>
                </a:lnTo>
                <a:lnTo>
                  <a:pt x="3976223" y="1797100"/>
                </a:lnTo>
                <a:lnTo>
                  <a:pt x="4001198" y="1787559"/>
                </a:lnTo>
                <a:lnTo>
                  <a:pt x="4017982" y="1773728"/>
                </a:lnTo>
                <a:lnTo>
                  <a:pt x="4024122" y="1757298"/>
                </a:lnTo>
                <a:lnTo>
                  <a:pt x="4017982" y="1740358"/>
                </a:lnTo>
                <a:lnTo>
                  <a:pt x="4001198" y="1726579"/>
                </a:lnTo>
                <a:lnTo>
                  <a:pt x="3976223" y="1717317"/>
                </a:lnTo>
                <a:lnTo>
                  <a:pt x="3945509" y="1713928"/>
                </a:lnTo>
                <a:close/>
              </a:path>
              <a:path w="12092305" h="2240279">
                <a:moveTo>
                  <a:pt x="9400413" y="1710321"/>
                </a:moveTo>
                <a:lnTo>
                  <a:pt x="9383817" y="1712202"/>
                </a:lnTo>
                <a:lnTo>
                  <a:pt x="9370710" y="1717244"/>
                </a:lnTo>
                <a:lnTo>
                  <a:pt x="9362104" y="1724546"/>
                </a:lnTo>
                <a:lnTo>
                  <a:pt x="9359011" y="1733207"/>
                </a:lnTo>
                <a:lnTo>
                  <a:pt x="9362104" y="1742371"/>
                </a:lnTo>
                <a:lnTo>
                  <a:pt x="9370710" y="1749617"/>
                </a:lnTo>
                <a:lnTo>
                  <a:pt x="9383817" y="1754379"/>
                </a:lnTo>
                <a:lnTo>
                  <a:pt x="9400413" y="1756092"/>
                </a:lnTo>
                <a:lnTo>
                  <a:pt x="9416097" y="1754379"/>
                </a:lnTo>
                <a:lnTo>
                  <a:pt x="9429305" y="1749617"/>
                </a:lnTo>
                <a:lnTo>
                  <a:pt x="9438417" y="1742371"/>
                </a:lnTo>
                <a:lnTo>
                  <a:pt x="9441815" y="1733207"/>
                </a:lnTo>
                <a:lnTo>
                  <a:pt x="9438417" y="1724546"/>
                </a:lnTo>
                <a:lnTo>
                  <a:pt x="9429305" y="1717244"/>
                </a:lnTo>
                <a:lnTo>
                  <a:pt x="9416097" y="1712202"/>
                </a:lnTo>
                <a:lnTo>
                  <a:pt x="9400413" y="1710321"/>
                </a:lnTo>
                <a:close/>
              </a:path>
              <a:path w="12092305" h="2240279">
                <a:moveTo>
                  <a:pt x="3720846" y="1697075"/>
                </a:moveTo>
                <a:lnTo>
                  <a:pt x="3704304" y="1698786"/>
                </a:lnTo>
                <a:lnTo>
                  <a:pt x="3691191" y="1703546"/>
                </a:lnTo>
                <a:lnTo>
                  <a:pt x="3682555" y="1710791"/>
                </a:lnTo>
                <a:lnTo>
                  <a:pt x="3679444" y="1719960"/>
                </a:lnTo>
                <a:lnTo>
                  <a:pt x="3682555" y="1728427"/>
                </a:lnTo>
                <a:lnTo>
                  <a:pt x="3691191" y="1735315"/>
                </a:lnTo>
                <a:lnTo>
                  <a:pt x="3704304" y="1739945"/>
                </a:lnTo>
                <a:lnTo>
                  <a:pt x="3720846" y="1741639"/>
                </a:lnTo>
                <a:lnTo>
                  <a:pt x="3736550" y="1739945"/>
                </a:lnTo>
                <a:lnTo>
                  <a:pt x="3749802" y="1735315"/>
                </a:lnTo>
                <a:lnTo>
                  <a:pt x="3758957" y="1728427"/>
                </a:lnTo>
                <a:lnTo>
                  <a:pt x="3762375" y="1719960"/>
                </a:lnTo>
                <a:lnTo>
                  <a:pt x="3758957" y="1710791"/>
                </a:lnTo>
                <a:lnTo>
                  <a:pt x="3749802" y="1703546"/>
                </a:lnTo>
                <a:lnTo>
                  <a:pt x="3736550" y="1698786"/>
                </a:lnTo>
                <a:lnTo>
                  <a:pt x="3720846" y="1697075"/>
                </a:lnTo>
                <a:close/>
              </a:path>
              <a:path w="12092305" h="2240279">
                <a:moveTo>
                  <a:pt x="7060183" y="1693456"/>
                </a:moveTo>
                <a:lnTo>
                  <a:pt x="7042894" y="1695376"/>
                </a:lnTo>
                <a:lnTo>
                  <a:pt x="7028259" y="1700685"/>
                </a:lnTo>
                <a:lnTo>
                  <a:pt x="7018125" y="1708704"/>
                </a:lnTo>
                <a:lnTo>
                  <a:pt x="7014336" y="1718754"/>
                </a:lnTo>
                <a:lnTo>
                  <a:pt x="7018125" y="1728802"/>
                </a:lnTo>
                <a:lnTo>
                  <a:pt x="7028259" y="1736817"/>
                </a:lnTo>
                <a:lnTo>
                  <a:pt x="7042894" y="1742121"/>
                </a:lnTo>
                <a:lnTo>
                  <a:pt x="7060183" y="1744040"/>
                </a:lnTo>
                <a:lnTo>
                  <a:pt x="7078364" y="1742121"/>
                </a:lnTo>
                <a:lnTo>
                  <a:pt x="7092854" y="1736817"/>
                </a:lnTo>
                <a:lnTo>
                  <a:pt x="7102439" y="1728802"/>
                </a:lnTo>
                <a:lnTo>
                  <a:pt x="7105904" y="1718754"/>
                </a:lnTo>
                <a:lnTo>
                  <a:pt x="7102439" y="1708704"/>
                </a:lnTo>
                <a:lnTo>
                  <a:pt x="7092854" y="1700685"/>
                </a:lnTo>
                <a:lnTo>
                  <a:pt x="7078364" y="1695376"/>
                </a:lnTo>
                <a:lnTo>
                  <a:pt x="7060183" y="1693456"/>
                </a:lnTo>
                <a:close/>
              </a:path>
              <a:path w="12092305" h="2240279">
                <a:moveTo>
                  <a:pt x="1415542" y="1683816"/>
                </a:moveTo>
                <a:lnTo>
                  <a:pt x="1397341" y="1685737"/>
                </a:lnTo>
                <a:lnTo>
                  <a:pt x="1382807" y="1691046"/>
                </a:lnTo>
                <a:lnTo>
                  <a:pt x="1373179" y="1699065"/>
                </a:lnTo>
                <a:lnTo>
                  <a:pt x="1369695" y="1709115"/>
                </a:lnTo>
                <a:lnTo>
                  <a:pt x="1373179" y="1719165"/>
                </a:lnTo>
                <a:lnTo>
                  <a:pt x="1382807" y="1727184"/>
                </a:lnTo>
                <a:lnTo>
                  <a:pt x="1397341" y="1732493"/>
                </a:lnTo>
                <a:lnTo>
                  <a:pt x="1415542" y="1734413"/>
                </a:lnTo>
                <a:lnTo>
                  <a:pt x="1433722" y="1732493"/>
                </a:lnTo>
                <a:lnTo>
                  <a:pt x="1448212" y="1727184"/>
                </a:lnTo>
                <a:lnTo>
                  <a:pt x="1457797" y="1719165"/>
                </a:lnTo>
                <a:lnTo>
                  <a:pt x="1461262" y="1709115"/>
                </a:lnTo>
                <a:lnTo>
                  <a:pt x="1457797" y="1699065"/>
                </a:lnTo>
                <a:lnTo>
                  <a:pt x="1448212" y="1691046"/>
                </a:lnTo>
                <a:lnTo>
                  <a:pt x="1433722" y="1685737"/>
                </a:lnTo>
                <a:lnTo>
                  <a:pt x="1415542" y="1683816"/>
                </a:lnTo>
                <a:close/>
              </a:path>
              <a:path w="12092305" h="2240279">
                <a:moveTo>
                  <a:pt x="5707888" y="1682622"/>
                </a:moveTo>
                <a:lnTo>
                  <a:pt x="5686800" y="1684937"/>
                </a:lnTo>
                <a:lnTo>
                  <a:pt x="5670248" y="1691203"/>
                </a:lnTo>
                <a:lnTo>
                  <a:pt x="5659435" y="1700405"/>
                </a:lnTo>
                <a:lnTo>
                  <a:pt x="5655564" y="1711528"/>
                </a:lnTo>
                <a:lnTo>
                  <a:pt x="5659435" y="1722650"/>
                </a:lnTo>
                <a:lnTo>
                  <a:pt x="5670248" y="1731852"/>
                </a:lnTo>
                <a:lnTo>
                  <a:pt x="5686800" y="1738119"/>
                </a:lnTo>
                <a:lnTo>
                  <a:pt x="5707888" y="1740433"/>
                </a:lnTo>
                <a:lnTo>
                  <a:pt x="5728011" y="1738119"/>
                </a:lnTo>
                <a:lnTo>
                  <a:pt x="5744670" y="1731852"/>
                </a:lnTo>
                <a:lnTo>
                  <a:pt x="5756019" y="1722650"/>
                </a:lnTo>
                <a:lnTo>
                  <a:pt x="5760212" y="1711528"/>
                </a:lnTo>
                <a:lnTo>
                  <a:pt x="5756019" y="1700405"/>
                </a:lnTo>
                <a:lnTo>
                  <a:pt x="5744670" y="1691203"/>
                </a:lnTo>
                <a:lnTo>
                  <a:pt x="5728011" y="1684937"/>
                </a:lnTo>
                <a:lnTo>
                  <a:pt x="5707888" y="1682622"/>
                </a:lnTo>
                <a:close/>
              </a:path>
              <a:path w="12092305" h="2240279">
                <a:moveTo>
                  <a:pt x="7574914" y="1677796"/>
                </a:moveTo>
                <a:lnTo>
                  <a:pt x="7532098" y="1682634"/>
                </a:lnTo>
                <a:lnTo>
                  <a:pt x="7497460" y="1695716"/>
                </a:lnTo>
                <a:lnTo>
                  <a:pt x="7474277" y="1714894"/>
                </a:lnTo>
                <a:lnTo>
                  <a:pt x="7465822" y="1738020"/>
                </a:lnTo>
                <a:lnTo>
                  <a:pt x="7474277" y="1761660"/>
                </a:lnTo>
                <a:lnTo>
                  <a:pt x="7497460" y="1780781"/>
                </a:lnTo>
                <a:lnTo>
                  <a:pt x="7532098" y="1793577"/>
                </a:lnTo>
                <a:lnTo>
                  <a:pt x="7574914" y="1798243"/>
                </a:lnTo>
                <a:lnTo>
                  <a:pt x="7616747" y="1793577"/>
                </a:lnTo>
                <a:lnTo>
                  <a:pt x="7651448" y="1780781"/>
                </a:lnTo>
                <a:lnTo>
                  <a:pt x="7675123" y="1761660"/>
                </a:lnTo>
                <a:lnTo>
                  <a:pt x="7683881" y="1738020"/>
                </a:lnTo>
                <a:lnTo>
                  <a:pt x="7675123" y="1714894"/>
                </a:lnTo>
                <a:lnTo>
                  <a:pt x="7651448" y="1695716"/>
                </a:lnTo>
                <a:lnTo>
                  <a:pt x="7616747" y="1682634"/>
                </a:lnTo>
                <a:lnTo>
                  <a:pt x="7574914" y="1677796"/>
                </a:lnTo>
                <a:close/>
              </a:path>
              <a:path w="12092305" h="2240279">
                <a:moveTo>
                  <a:pt x="8977249" y="1677796"/>
                </a:moveTo>
                <a:lnTo>
                  <a:pt x="8960653" y="1679679"/>
                </a:lnTo>
                <a:lnTo>
                  <a:pt x="8947546" y="1684724"/>
                </a:lnTo>
                <a:lnTo>
                  <a:pt x="8938940" y="1692027"/>
                </a:lnTo>
                <a:lnTo>
                  <a:pt x="8935847" y="1700682"/>
                </a:lnTo>
                <a:lnTo>
                  <a:pt x="8938940" y="1709846"/>
                </a:lnTo>
                <a:lnTo>
                  <a:pt x="8947546" y="1717092"/>
                </a:lnTo>
                <a:lnTo>
                  <a:pt x="8960653" y="1721854"/>
                </a:lnTo>
                <a:lnTo>
                  <a:pt x="8977249" y="1723567"/>
                </a:lnTo>
                <a:lnTo>
                  <a:pt x="8992953" y="1721854"/>
                </a:lnTo>
                <a:lnTo>
                  <a:pt x="9006205" y="1717092"/>
                </a:lnTo>
                <a:lnTo>
                  <a:pt x="9015360" y="1709846"/>
                </a:lnTo>
                <a:lnTo>
                  <a:pt x="9018778" y="1700682"/>
                </a:lnTo>
                <a:lnTo>
                  <a:pt x="9015360" y="1692027"/>
                </a:lnTo>
                <a:lnTo>
                  <a:pt x="9006205" y="1684724"/>
                </a:lnTo>
                <a:lnTo>
                  <a:pt x="8992953" y="1679679"/>
                </a:lnTo>
                <a:lnTo>
                  <a:pt x="8977249" y="1677796"/>
                </a:lnTo>
                <a:close/>
              </a:path>
              <a:path w="12092305" h="2240279">
                <a:moveTo>
                  <a:pt x="63251" y="1672983"/>
                </a:moveTo>
                <a:lnTo>
                  <a:pt x="42190" y="1675298"/>
                </a:lnTo>
                <a:lnTo>
                  <a:pt x="25627" y="1681564"/>
                </a:lnTo>
                <a:lnTo>
                  <a:pt x="14790" y="1690766"/>
                </a:lnTo>
                <a:lnTo>
                  <a:pt x="10905" y="1701888"/>
                </a:lnTo>
                <a:lnTo>
                  <a:pt x="14790" y="1713011"/>
                </a:lnTo>
                <a:lnTo>
                  <a:pt x="25627" y="1722213"/>
                </a:lnTo>
                <a:lnTo>
                  <a:pt x="42190" y="1728479"/>
                </a:lnTo>
                <a:lnTo>
                  <a:pt x="63251" y="1730794"/>
                </a:lnTo>
                <a:lnTo>
                  <a:pt x="83391" y="1728479"/>
                </a:lnTo>
                <a:lnTo>
                  <a:pt x="100056" y="1722213"/>
                </a:lnTo>
                <a:lnTo>
                  <a:pt x="111404" y="1713011"/>
                </a:lnTo>
                <a:lnTo>
                  <a:pt x="115596" y="1701888"/>
                </a:lnTo>
                <a:lnTo>
                  <a:pt x="111404" y="1690766"/>
                </a:lnTo>
                <a:lnTo>
                  <a:pt x="100056" y="1681564"/>
                </a:lnTo>
                <a:lnTo>
                  <a:pt x="83391" y="1675298"/>
                </a:lnTo>
                <a:lnTo>
                  <a:pt x="63251" y="1672983"/>
                </a:lnTo>
                <a:close/>
              </a:path>
              <a:path w="12092305" h="2240279">
                <a:moveTo>
                  <a:pt x="1895348" y="1664550"/>
                </a:moveTo>
                <a:lnTo>
                  <a:pt x="1852531" y="1669219"/>
                </a:lnTo>
                <a:lnTo>
                  <a:pt x="1817893" y="1682018"/>
                </a:lnTo>
                <a:lnTo>
                  <a:pt x="1794710" y="1701139"/>
                </a:lnTo>
                <a:lnTo>
                  <a:pt x="1786255" y="1724774"/>
                </a:lnTo>
                <a:lnTo>
                  <a:pt x="1794710" y="1747905"/>
                </a:lnTo>
                <a:lnTo>
                  <a:pt x="1817893" y="1767082"/>
                </a:lnTo>
                <a:lnTo>
                  <a:pt x="1852531" y="1780161"/>
                </a:lnTo>
                <a:lnTo>
                  <a:pt x="1895348" y="1784997"/>
                </a:lnTo>
                <a:lnTo>
                  <a:pt x="1938164" y="1780161"/>
                </a:lnTo>
                <a:lnTo>
                  <a:pt x="1972802" y="1767082"/>
                </a:lnTo>
                <a:lnTo>
                  <a:pt x="1995985" y="1747905"/>
                </a:lnTo>
                <a:lnTo>
                  <a:pt x="2004440" y="1724774"/>
                </a:lnTo>
                <a:lnTo>
                  <a:pt x="1995985" y="1701139"/>
                </a:lnTo>
                <a:lnTo>
                  <a:pt x="1972802" y="1682018"/>
                </a:lnTo>
                <a:lnTo>
                  <a:pt x="1938164" y="1669219"/>
                </a:lnTo>
                <a:lnTo>
                  <a:pt x="1895348" y="1664550"/>
                </a:lnTo>
                <a:close/>
              </a:path>
              <a:path w="12092305" h="2240279">
                <a:moveTo>
                  <a:pt x="3297809" y="1664550"/>
                </a:moveTo>
                <a:lnTo>
                  <a:pt x="3282104" y="1666264"/>
                </a:lnTo>
                <a:lnTo>
                  <a:pt x="3268853" y="1671026"/>
                </a:lnTo>
                <a:lnTo>
                  <a:pt x="3259697" y="1678272"/>
                </a:lnTo>
                <a:lnTo>
                  <a:pt x="3256280" y="1687436"/>
                </a:lnTo>
                <a:lnTo>
                  <a:pt x="3259697" y="1696091"/>
                </a:lnTo>
                <a:lnTo>
                  <a:pt x="3268853" y="1703393"/>
                </a:lnTo>
                <a:lnTo>
                  <a:pt x="3282104" y="1708438"/>
                </a:lnTo>
                <a:lnTo>
                  <a:pt x="3297809" y="1710321"/>
                </a:lnTo>
                <a:lnTo>
                  <a:pt x="3314404" y="1708438"/>
                </a:lnTo>
                <a:lnTo>
                  <a:pt x="3327511" y="1703393"/>
                </a:lnTo>
                <a:lnTo>
                  <a:pt x="3336117" y="1696091"/>
                </a:lnTo>
                <a:lnTo>
                  <a:pt x="3339211" y="1687436"/>
                </a:lnTo>
                <a:lnTo>
                  <a:pt x="3336117" y="1678272"/>
                </a:lnTo>
                <a:lnTo>
                  <a:pt x="3327511" y="1671026"/>
                </a:lnTo>
                <a:lnTo>
                  <a:pt x="3314404" y="1666264"/>
                </a:lnTo>
                <a:lnTo>
                  <a:pt x="3297809" y="1664550"/>
                </a:lnTo>
                <a:close/>
              </a:path>
              <a:path w="12092305" h="2240279">
                <a:moveTo>
                  <a:pt x="10689463" y="1647685"/>
                </a:moveTo>
                <a:lnTo>
                  <a:pt x="10663578" y="1650451"/>
                </a:lnTo>
                <a:lnTo>
                  <a:pt x="10642790" y="1658073"/>
                </a:lnTo>
                <a:lnTo>
                  <a:pt x="10628955" y="1669534"/>
                </a:lnTo>
                <a:lnTo>
                  <a:pt x="10623931" y="1683816"/>
                </a:lnTo>
                <a:lnTo>
                  <a:pt x="10628955" y="1697597"/>
                </a:lnTo>
                <a:lnTo>
                  <a:pt x="10642790" y="1709118"/>
                </a:lnTo>
                <a:lnTo>
                  <a:pt x="10663578" y="1717024"/>
                </a:lnTo>
                <a:lnTo>
                  <a:pt x="10689463" y="1719960"/>
                </a:lnTo>
                <a:lnTo>
                  <a:pt x="10715327" y="1717024"/>
                </a:lnTo>
                <a:lnTo>
                  <a:pt x="10736072" y="1709118"/>
                </a:lnTo>
                <a:lnTo>
                  <a:pt x="10749863" y="1697597"/>
                </a:lnTo>
                <a:lnTo>
                  <a:pt x="10754867" y="1683816"/>
                </a:lnTo>
                <a:lnTo>
                  <a:pt x="10749863" y="1669534"/>
                </a:lnTo>
                <a:lnTo>
                  <a:pt x="10736071" y="1658073"/>
                </a:lnTo>
                <a:lnTo>
                  <a:pt x="10715327" y="1650451"/>
                </a:lnTo>
                <a:lnTo>
                  <a:pt x="10689463" y="1647685"/>
                </a:lnTo>
                <a:close/>
              </a:path>
              <a:path w="12092305" h="2240279">
                <a:moveTo>
                  <a:pt x="6087364" y="1642871"/>
                </a:moveTo>
                <a:lnTo>
                  <a:pt x="6047454" y="1647332"/>
                </a:lnTo>
                <a:lnTo>
                  <a:pt x="6014878" y="1659585"/>
                </a:lnTo>
                <a:lnTo>
                  <a:pt x="5992923" y="1677933"/>
                </a:lnTo>
                <a:lnTo>
                  <a:pt x="5984875" y="1700682"/>
                </a:lnTo>
                <a:lnTo>
                  <a:pt x="5992923" y="1722927"/>
                </a:lnTo>
                <a:lnTo>
                  <a:pt x="6014878" y="1741331"/>
                </a:lnTo>
                <a:lnTo>
                  <a:pt x="6047454" y="1753864"/>
                </a:lnTo>
                <a:lnTo>
                  <a:pt x="6087364" y="1758492"/>
                </a:lnTo>
                <a:lnTo>
                  <a:pt x="6128575" y="1753864"/>
                </a:lnTo>
                <a:lnTo>
                  <a:pt x="6161786" y="1741331"/>
                </a:lnTo>
                <a:lnTo>
                  <a:pt x="6183947" y="1722927"/>
                </a:lnTo>
                <a:lnTo>
                  <a:pt x="6192012" y="1700682"/>
                </a:lnTo>
                <a:lnTo>
                  <a:pt x="6183947" y="1677933"/>
                </a:lnTo>
                <a:lnTo>
                  <a:pt x="6161786" y="1659585"/>
                </a:lnTo>
                <a:lnTo>
                  <a:pt x="6128575" y="1647332"/>
                </a:lnTo>
                <a:lnTo>
                  <a:pt x="6087364" y="1642871"/>
                </a:lnTo>
                <a:close/>
              </a:path>
              <a:path w="12092305" h="2240279">
                <a:moveTo>
                  <a:pt x="11208512" y="1638058"/>
                </a:moveTo>
                <a:lnTo>
                  <a:pt x="11188388" y="1640373"/>
                </a:lnTo>
                <a:lnTo>
                  <a:pt x="11171729" y="1646639"/>
                </a:lnTo>
                <a:lnTo>
                  <a:pt x="11160380" y="1655841"/>
                </a:lnTo>
                <a:lnTo>
                  <a:pt x="11156188" y="1666963"/>
                </a:lnTo>
                <a:lnTo>
                  <a:pt x="11160380" y="1678086"/>
                </a:lnTo>
                <a:lnTo>
                  <a:pt x="11171729" y="1687288"/>
                </a:lnTo>
                <a:lnTo>
                  <a:pt x="11188388" y="1693554"/>
                </a:lnTo>
                <a:lnTo>
                  <a:pt x="11208512" y="1695869"/>
                </a:lnTo>
                <a:lnTo>
                  <a:pt x="11228635" y="1693554"/>
                </a:lnTo>
                <a:lnTo>
                  <a:pt x="11245294" y="1687288"/>
                </a:lnTo>
                <a:lnTo>
                  <a:pt x="11256643" y="1678086"/>
                </a:lnTo>
                <a:lnTo>
                  <a:pt x="11260836" y="1666963"/>
                </a:lnTo>
                <a:lnTo>
                  <a:pt x="11256643" y="1655841"/>
                </a:lnTo>
                <a:lnTo>
                  <a:pt x="11245294" y="1646639"/>
                </a:lnTo>
                <a:lnTo>
                  <a:pt x="11228635" y="1640373"/>
                </a:lnTo>
                <a:lnTo>
                  <a:pt x="11208512" y="1638058"/>
                </a:lnTo>
                <a:close/>
              </a:path>
              <a:path w="12092305" h="2240279">
                <a:moveTo>
                  <a:pt x="8665337" y="1638058"/>
                </a:moveTo>
                <a:lnTo>
                  <a:pt x="8640437" y="1640825"/>
                </a:lnTo>
                <a:lnTo>
                  <a:pt x="8619585" y="1648447"/>
                </a:lnTo>
                <a:lnTo>
                  <a:pt x="8605258" y="1659907"/>
                </a:lnTo>
                <a:lnTo>
                  <a:pt x="8599932" y="1674190"/>
                </a:lnTo>
                <a:lnTo>
                  <a:pt x="8605258" y="1688472"/>
                </a:lnTo>
                <a:lnTo>
                  <a:pt x="8619585" y="1699933"/>
                </a:lnTo>
                <a:lnTo>
                  <a:pt x="8640437" y="1707555"/>
                </a:lnTo>
                <a:lnTo>
                  <a:pt x="8665337" y="1710321"/>
                </a:lnTo>
                <a:lnTo>
                  <a:pt x="8691221" y="1707555"/>
                </a:lnTo>
                <a:lnTo>
                  <a:pt x="8712009" y="1699933"/>
                </a:lnTo>
                <a:lnTo>
                  <a:pt x="8725844" y="1688472"/>
                </a:lnTo>
                <a:lnTo>
                  <a:pt x="8730868" y="1674190"/>
                </a:lnTo>
                <a:lnTo>
                  <a:pt x="8725844" y="1659907"/>
                </a:lnTo>
                <a:lnTo>
                  <a:pt x="8712009" y="1648447"/>
                </a:lnTo>
                <a:lnTo>
                  <a:pt x="8691221" y="1640825"/>
                </a:lnTo>
                <a:lnTo>
                  <a:pt x="8665337" y="1638058"/>
                </a:lnTo>
                <a:close/>
              </a:path>
              <a:path w="12092305" h="2240279">
                <a:moveTo>
                  <a:pt x="6772275" y="1635645"/>
                </a:moveTo>
                <a:lnTo>
                  <a:pt x="6739637" y="1639428"/>
                </a:lnTo>
                <a:lnTo>
                  <a:pt x="6712537" y="1649647"/>
                </a:lnTo>
                <a:lnTo>
                  <a:pt x="6694033" y="1664610"/>
                </a:lnTo>
                <a:lnTo>
                  <a:pt x="6687184" y="1682622"/>
                </a:lnTo>
                <a:lnTo>
                  <a:pt x="6694033" y="1700628"/>
                </a:lnTo>
                <a:lnTo>
                  <a:pt x="6712537" y="1715587"/>
                </a:lnTo>
                <a:lnTo>
                  <a:pt x="6739637" y="1725805"/>
                </a:lnTo>
                <a:lnTo>
                  <a:pt x="6772275" y="1729587"/>
                </a:lnTo>
                <a:lnTo>
                  <a:pt x="6805749" y="1725805"/>
                </a:lnTo>
                <a:lnTo>
                  <a:pt x="6832711" y="1715587"/>
                </a:lnTo>
                <a:lnTo>
                  <a:pt x="6850695" y="1700628"/>
                </a:lnTo>
                <a:lnTo>
                  <a:pt x="6857237" y="1682622"/>
                </a:lnTo>
                <a:lnTo>
                  <a:pt x="6850695" y="1664610"/>
                </a:lnTo>
                <a:lnTo>
                  <a:pt x="6832711" y="1649647"/>
                </a:lnTo>
                <a:lnTo>
                  <a:pt x="6805749" y="1639428"/>
                </a:lnTo>
                <a:lnTo>
                  <a:pt x="6772275" y="1635645"/>
                </a:lnTo>
                <a:close/>
              </a:path>
              <a:path w="12092305" h="2240279">
                <a:moveTo>
                  <a:pt x="5009896" y="1633232"/>
                </a:moveTo>
                <a:lnTo>
                  <a:pt x="4984942" y="1635999"/>
                </a:lnTo>
                <a:lnTo>
                  <a:pt x="4964096" y="1643621"/>
                </a:lnTo>
                <a:lnTo>
                  <a:pt x="4949799" y="1655081"/>
                </a:lnTo>
                <a:lnTo>
                  <a:pt x="4944491" y="1669364"/>
                </a:lnTo>
                <a:lnTo>
                  <a:pt x="4949799" y="1683653"/>
                </a:lnTo>
                <a:lnTo>
                  <a:pt x="4964096" y="1695118"/>
                </a:lnTo>
                <a:lnTo>
                  <a:pt x="4984942" y="1702741"/>
                </a:lnTo>
                <a:lnTo>
                  <a:pt x="5009896" y="1705508"/>
                </a:lnTo>
                <a:lnTo>
                  <a:pt x="5035760" y="1702741"/>
                </a:lnTo>
                <a:lnTo>
                  <a:pt x="5056505" y="1695118"/>
                </a:lnTo>
                <a:lnTo>
                  <a:pt x="5070296" y="1683653"/>
                </a:lnTo>
                <a:lnTo>
                  <a:pt x="5075301" y="1669364"/>
                </a:lnTo>
                <a:lnTo>
                  <a:pt x="5070296" y="1655081"/>
                </a:lnTo>
                <a:lnTo>
                  <a:pt x="5056505" y="1643621"/>
                </a:lnTo>
                <a:lnTo>
                  <a:pt x="5035760" y="1635999"/>
                </a:lnTo>
                <a:lnTo>
                  <a:pt x="5009896" y="1633232"/>
                </a:lnTo>
                <a:close/>
              </a:path>
              <a:path w="12092305" h="2240279">
                <a:moveTo>
                  <a:pt x="442760" y="1633232"/>
                </a:moveTo>
                <a:lnTo>
                  <a:pt x="402478" y="1637693"/>
                </a:lnTo>
                <a:lnTo>
                  <a:pt x="369146" y="1649947"/>
                </a:lnTo>
                <a:lnTo>
                  <a:pt x="346446" y="1668299"/>
                </a:lnTo>
                <a:lnTo>
                  <a:pt x="338061" y="1691055"/>
                </a:lnTo>
                <a:lnTo>
                  <a:pt x="346446" y="1713295"/>
                </a:lnTo>
                <a:lnTo>
                  <a:pt x="369146" y="1731700"/>
                </a:lnTo>
                <a:lnTo>
                  <a:pt x="402478" y="1744235"/>
                </a:lnTo>
                <a:lnTo>
                  <a:pt x="442760" y="1748866"/>
                </a:lnTo>
                <a:lnTo>
                  <a:pt x="483961" y="1744235"/>
                </a:lnTo>
                <a:lnTo>
                  <a:pt x="517186" y="1731700"/>
                </a:lnTo>
                <a:lnTo>
                  <a:pt x="539370" y="1713295"/>
                </a:lnTo>
                <a:lnTo>
                  <a:pt x="547446" y="1691055"/>
                </a:lnTo>
                <a:lnTo>
                  <a:pt x="539370" y="1668299"/>
                </a:lnTo>
                <a:lnTo>
                  <a:pt x="517186" y="1649947"/>
                </a:lnTo>
                <a:lnTo>
                  <a:pt x="483961" y="1637693"/>
                </a:lnTo>
                <a:lnTo>
                  <a:pt x="442760" y="1633232"/>
                </a:lnTo>
                <a:close/>
              </a:path>
              <a:path w="12092305" h="2240279">
                <a:moveTo>
                  <a:pt x="1127607" y="1626006"/>
                </a:moveTo>
                <a:lnTo>
                  <a:pt x="1094997" y="1629789"/>
                </a:lnTo>
                <a:lnTo>
                  <a:pt x="1067908" y="1640008"/>
                </a:lnTo>
                <a:lnTo>
                  <a:pt x="1049404" y="1654970"/>
                </a:lnTo>
                <a:lnTo>
                  <a:pt x="1042555" y="1672983"/>
                </a:lnTo>
                <a:lnTo>
                  <a:pt x="1049404" y="1691500"/>
                </a:lnTo>
                <a:lnTo>
                  <a:pt x="1067908" y="1706406"/>
                </a:lnTo>
                <a:lnTo>
                  <a:pt x="1094997" y="1716346"/>
                </a:lnTo>
                <a:lnTo>
                  <a:pt x="1127607" y="1719960"/>
                </a:lnTo>
                <a:lnTo>
                  <a:pt x="1160224" y="1716346"/>
                </a:lnTo>
                <a:lnTo>
                  <a:pt x="1187318" y="1706406"/>
                </a:lnTo>
                <a:lnTo>
                  <a:pt x="1205822" y="1691500"/>
                </a:lnTo>
                <a:lnTo>
                  <a:pt x="1212672" y="1672983"/>
                </a:lnTo>
                <a:lnTo>
                  <a:pt x="1205822" y="1654970"/>
                </a:lnTo>
                <a:lnTo>
                  <a:pt x="1187318" y="1640008"/>
                </a:lnTo>
                <a:lnTo>
                  <a:pt x="1160224" y="1629789"/>
                </a:lnTo>
                <a:lnTo>
                  <a:pt x="1127607" y="1626006"/>
                </a:lnTo>
                <a:close/>
              </a:path>
              <a:path w="12092305" h="2240279">
                <a:moveTo>
                  <a:pt x="2985897" y="1623606"/>
                </a:moveTo>
                <a:lnTo>
                  <a:pt x="2960943" y="1626540"/>
                </a:lnTo>
                <a:lnTo>
                  <a:pt x="2940097" y="1634442"/>
                </a:lnTo>
                <a:lnTo>
                  <a:pt x="2925800" y="1645958"/>
                </a:lnTo>
                <a:lnTo>
                  <a:pt x="2920492" y="1659737"/>
                </a:lnTo>
                <a:lnTo>
                  <a:pt x="2925800" y="1674019"/>
                </a:lnTo>
                <a:lnTo>
                  <a:pt x="2940097" y="1685480"/>
                </a:lnTo>
                <a:lnTo>
                  <a:pt x="2960943" y="1693102"/>
                </a:lnTo>
                <a:lnTo>
                  <a:pt x="2985897" y="1695869"/>
                </a:lnTo>
                <a:lnTo>
                  <a:pt x="3011761" y="1693102"/>
                </a:lnTo>
                <a:lnTo>
                  <a:pt x="3032506" y="1685480"/>
                </a:lnTo>
                <a:lnTo>
                  <a:pt x="3046297" y="1674019"/>
                </a:lnTo>
                <a:lnTo>
                  <a:pt x="3051302" y="1659737"/>
                </a:lnTo>
                <a:lnTo>
                  <a:pt x="3046297" y="1645958"/>
                </a:lnTo>
                <a:lnTo>
                  <a:pt x="3032506" y="1634442"/>
                </a:lnTo>
                <a:lnTo>
                  <a:pt x="3011761" y="1626540"/>
                </a:lnTo>
                <a:lnTo>
                  <a:pt x="2985897" y="1623606"/>
                </a:lnTo>
                <a:close/>
              </a:path>
              <a:path w="12092305" h="2240279">
                <a:moveTo>
                  <a:pt x="8126730" y="1612760"/>
                </a:moveTo>
                <a:lnTo>
                  <a:pt x="8086746" y="1617202"/>
                </a:lnTo>
                <a:lnTo>
                  <a:pt x="8054133" y="1629322"/>
                </a:lnTo>
                <a:lnTo>
                  <a:pt x="8032164" y="1647312"/>
                </a:lnTo>
                <a:lnTo>
                  <a:pt x="8024113" y="1669364"/>
                </a:lnTo>
                <a:lnTo>
                  <a:pt x="8032164" y="1691234"/>
                </a:lnTo>
                <a:lnTo>
                  <a:pt x="8054133" y="1708813"/>
                </a:lnTo>
                <a:lnTo>
                  <a:pt x="8086746" y="1720520"/>
                </a:lnTo>
                <a:lnTo>
                  <a:pt x="8126730" y="1724774"/>
                </a:lnTo>
                <a:lnTo>
                  <a:pt x="8166302" y="1720520"/>
                </a:lnTo>
                <a:lnTo>
                  <a:pt x="8198135" y="1708813"/>
                </a:lnTo>
                <a:lnTo>
                  <a:pt x="8219348" y="1691234"/>
                </a:lnTo>
                <a:lnTo>
                  <a:pt x="8227059" y="1669364"/>
                </a:lnTo>
                <a:lnTo>
                  <a:pt x="8219348" y="1647312"/>
                </a:lnTo>
                <a:lnTo>
                  <a:pt x="8198135" y="1629322"/>
                </a:lnTo>
                <a:lnTo>
                  <a:pt x="8166302" y="1617202"/>
                </a:lnTo>
                <a:lnTo>
                  <a:pt x="8126730" y="1612760"/>
                </a:lnTo>
                <a:close/>
              </a:path>
              <a:path w="12092305" h="2240279">
                <a:moveTo>
                  <a:pt x="10305541" y="1606740"/>
                </a:moveTo>
                <a:lnTo>
                  <a:pt x="10276486" y="1609919"/>
                </a:lnTo>
                <a:lnTo>
                  <a:pt x="10252932" y="1618630"/>
                </a:lnTo>
                <a:lnTo>
                  <a:pt x="10237140" y="1631632"/>
                </a:lnTo>
                <a:lnTo>
                  <a:pt x="10231374" y="1647685"/>
                </a:lnTo>
                <a:lnTo>
                  <a:pt x="10237140" y="1663042"/>
                </a:lnTo>
                <a:lnTo>
                  <a:pt x="10252932" y="1675690"/>
                </a:lnTo>
                <a:lnTo>
                  <a:pt x="10276486" y="1684273"/>
                </a:lnTo>
                <a:lnTo>
                  <a:pt x="10305541" y="1687436"/>
                </a:lnTo>
                <a:lnTo>
                  <a:pt x="10333349" y="1684273"/>
                </a:lnTo>
                <a:lnTo>
                  <a:pt x="10356262" y="1675690"/>
                </a:lnTo>
                <a:lnTo>
                  <a:pt x="10371818" y="1663042"/>
                </a:lnTo>
                <a:lnTo>
                  <a:pt x="10377551" y="1647685"/>
                </a:lnTo>
                <a:lnTo>
                  <a:pt x="10371818" y="1631632"/>
                </a:lnTo>
                <a:lnTo>
                  <a:pt x="10356262" y="1618630"/>
                </a:lnTo>
                <a:lnTo>
                  <a:pt x="10333349" y="1609919"/>
                </a:lnTo>
                <a:lnTo>
                  <a:pt x="10305541" y="1606740"/>
                </a:lnTo>
                <a:close/>
              </a:path>
              <a:path w="12092305" h="2240279">
                <a:moveTo>
                  <a:pt x="2447163" y="1599514"/>
                </a:moveTo>
                <a:lnTo>
                  <a:pt x="2407537" y="1603767"/>
                </a:lnTo>
                <a:lnTo>
                  <a:pt x="2375709" y="1615473"/>
                </a:lnTo>
                <a:lnTo>
                  <a:pt x="2354526" y="1633048"/>
                </a:lnTo>
                <a:lnTo>
                  <a:pt x="2346833" y="1654911"/>
                </a:lnTo>
                <a:lnTo>
                  <a:pt x="2354526" y="1676970"/>
                </a:lnTo>
                <a:lnTo>
                  <a:pt x="2375709" y="1694964"/>
                </a:lnTo>
                <a:lnTo>
                  <a:pt x="2407537" y="1707085"/>
                </a:lnTo>
                <a:lnTo>
                  <a:pt x="2447163" y="1711528"/>
                </a:lnTo>
                <a:lnTo>
                  <a:pt x="2486735" y="1707085"/>
                </a:lnTo>
                <a:lnTo>
                  <a:pt x="2518568" y="1694964"/>
                </a:lnTo>
                <a:lnTo>
                  <a:pt x="2539781" y="1676970"/>
                </a:lnTo>
                <a:lnTo>
                  <a:pt x="2547493" y="1654911"/>
                </a:lnTo>
                <a:lnTo>
                  <a:pt x="2539781" y="1633048"/>
                </a:lnTo>
                <a:lnTo>
                  <a:pt x="2518568" y="1615473"/>
                </a:lnTo>
                <a:lnTo>
                  <a:pt x="2486735" y="1603767"/>
                </a:lnTo>
                <a:lnTo>
                  <a:pt x="2447163" y="1599514"/>
                </a:lnTo>
                <a:close/>
              </a:path>
              <a:path w="12092305" h="2240279">
                <a:moveTo>
                  <a:pt x="6445123" y="1598307"/>
                </a:moveTo>
                <a:lnTo>
                  <a:pt x="6417262" y="1601470"/>
                </a:lnTo>
                <a:lnTo>
                  <a:pt x="6394354" y="1610053"/>
                </a:lnTo>
                <a:lnTo>
                  <a:pt x="6378829" y="1622701"/>
                </a:lnTo>
                <a:lnTo>
                  <a:pt x="6373114" y="1638058"/>
                </a:lnTo>
                <a:lnTo>
                  <a:pt x="6378829" y="1653413"/>
                </a:lnTo>
                <a:lnTo>
                  <a:pt x="6394354" y="1666057"/>
                </a:lnTo>
                <a:lnTo>
                  <a:pt x="6417262" y="1674636"/>
                </a:lnTo>
                <a:lnTo>
                  <a:pt x="6445123" y="1677796"/>
                </a:lnTo>
                <a:lnTo>
                  <a:pt x="6474158" y="1674636"/>
                </a:lnTo>
                <a:lnTo>
                  <a:pt x="6497669" y="1666057"/>
                </a:lnTo>
                <a:lnTo>
                  <a:pt x="6513417" y="1653413"/>
                </a:lnTo>
                <a:lnTo>
                  <a:pt x="6519163" y="1638058"/>
                </a:lnTo>
                <a:lnTo>
                  <a:pt x="6513417" y="1622701"/>
                </a:lnTo>
                <a:lnTo>
                  <a:pt x="6497669" y="1610053"/>
                </a:lnTo>
                <a:lnTo>
                  <a:pt x="6474158" y="1601470"/>
                </a:lnTo>
                <a:lnTo>
                  <a:pt x="6445123" y="1598307"/>
                </a:lnTo>
                <a:close/>
              </a:path>
              <a:path w="12092305" h="2240279">
                <a:moveTo>
                  <a:pt x="11590147" y="1598307"/>
                </a:moveTo>
                <a:lnTo>
                  <a:pt x="11548989" y="1602768"/>
                </a:lnTo>
                <a:lnTo>
                  <a:pt x="11515772" y="1615020"/>
                </a:lnTo>
                <a:lnTo>
                  <a:pt x="11493581" y="1633369"/>
                </a:lnTo>
                <a:lnTo>
                  <a:pt x="11485499" y="1656118"/>
                </a:lnTo>
                <a:lnTo>
                  <a:pt x="11493581" y="1678363"/>
                </a:lnTo>
                <a:lnTo>
                  <a:pt x="11515772" y="1696767"/>
                </a:lnTo>
                <a:lnTo>
                  <a:pt x="11548989" y="1709299"/>
                </a:lnTo>
                <a:lnTo>
                  <a:pt x="11590147" y="1713928"/>
                </a:lnTo>
                <a:lnTo>
                  <a:pt x="11630467" y="1709299"/>
                </a:lnTo>
                <a:lnTo>
                  <a:pt x="11663822" y="1696767"/>
                </a:lnTo>
                <a:lnTo>
                  <a:pt x="11686534" y="1678363"/>
                </a:lnTo>
                <a:lnTo>
                  <a:pt x="11694922" y="1656118"/>
                </a:lnTo>
                <a:lnTo>
                  <a:pt x="11686534" y="1633369"/>
                </a:lnTo>
                <a:lnTo>
                  <a:pt x="11663822" y="1615020"/>
                </a:lnTo>
                <a:lnTo>
                  <a:pt x="11630467" y="1602768"/>
                </a:lnTo>
                <a:lnTo>
                  <a:pt x="11590147" y="1598307"/>
                </a:lnTo>
                <a:close/>
              </a:path>
              <a:path w="12092305" h="2240279">
                <a:moveTo>
                  <a:pt x="4626102" y="1593494"/>
                </a:moveTo>
                <a:lnTo>
                  <a:pt x="4596993" y="1596654"/>
                </a:lnTo>
                <a:lnTo>
                  <a:pt x="4573444" y="1605233"/>
                </a:lnTo>
                <a:lnTo>
                  <a:pt x="4557682" y="1617877"/>
                </a:lnTo>
                <a:lnTo>
                  <a:pt x="4551934" y="1633232"/>
                </a:lnTo>
                <a:lnTo>
                  <a:pt x="4557682" y="1648589"/>
                </a:lnTo>
                <a:lnTo>
                  <a:pt x="4573444" y="1661237"/>
                </a:lnTo>
                <a:lnTo>
                  <a:pt x="4596993" y="1669821"/>
                </a:lnTo>
                <a:lnTo>
                  <a:pt x="4626102" y="1672983"/>
                </a:lnTo>
                <a:lnTo>
                  <a:pt x="4653889" y="1669821"/>
                </a:lnTo>
                <a:lnTo>
                  <a:pt x="4676759" y="1661237"/>
                </a:lnTo>
                <a:lnTo>
                  <a:pt x="4692270" y="1648589"/>
                </a:lnTo>
                <a:lnTo>
                  <a:pt x="4697984" y="1633232"/>
                </a:lnTo>
                <a:lnTo>
                  <a:pt x="4692270" y="1617877"/>
                </a:lnTo>
                <a:lnTo>
                  <a:pt x="4676759" y="1605233"/>
                </a:lnTo>
                <a:lnTo>
                  <a:pt x="4653889" y="1596654"/>
                </a:lnTo>
                <a:lnTo>
                  <a:pt x="4626102" y="1593494"/>
                </a:lnTo>
                <a:close/>
              </a:path>
              <a:path w="12092305" h="2240279">
                <a:moveTo>
                  <a:pt x="9878060" y="1592287"/>
                </a:moveTo>
                <a:lnTo>
                  <a:pt x="9842589" y="1596296"/>
                </a:lnTo>
                <a:lnTo>
                  <a:pt x="9813464" y="1607192"/>
                </a:lnTo>
                <a:lnTo>
                  <a:pt x="9793745" y="1623282"/>
                </a:lnTo>
                <a:lnTo>
                  <a:pt x="9786492" y="1642871"/>
                </a:lnTo>
                <a:lnTo>
                  <a:pt x="9793745" y="1662970"/>
                </a:lnTo>
                <a:lnTo>
                  <a:pt x="9813464" y="1679003"/>
                </a:lnTo>
                <a:lnTo>
                  <a:pt x="9842589" y="1689617"/>
                </a:lnTo>
                <a:lnTo>
                  <a:pt x="9878060" y="1693456"/>
                </a:lnTo>
                <a:lnTo>
                  <a:pt x="9914441" y="1689617"/>
                </a:lnTo>
                <a:lnTo>
                  <a:pt x="9943465" y="1679003"/>
                </a:lnTo>
                <a:lnTo>
                  <a:pt x="9962677" y="1662970"/>
                </a:lnTo>
                <a:lnTo>
                  <a:pt x="9969627" y="1642871"/>
                </a:lnTo>
                <a:lnTo>
                  <a:pt x="9962677" y="1623282"/>
                </a:lnTo>
                <a:lnTo>
                  <a:pt x="9943465" y="1607192"/>
                </a:lnTo>
                <a:lnTo>
                  <a:pt x="9914441" y="1596296"/>
                </a:lnTo>
                <a:lnTo>
                  <a:pt x="9878060" y="1592287"/>
                </a:lnTo>
                <a:close/>
              </a:path>
              <a:path w="12092305" h="2240279">
                <a:moveTo>
                  <a:pt x="800455" y="1588668"/>
                </a:moveTo>
                <a:lnTo>
                  <a:pt x="772641" y="1591830"/>
                </a:lnTo>
                <a:lnTo>
                  <a:pt x="749738" y="1600414"/>
                </a:lnTo>
                <a:lnTo>
                  <a:pt x="734197" y="1613062"/>
                </a:lnTo>
                <a:lnTo>
                  <a:pt x="728472" y="1628419"/>
                </a:lnTo>
                <a:lnTo>
                  <a:pt x="734197" y="1644471"/>
                </a:lnTo>
                <a:lnTo>
                  <a:pt x="749738" y="1657473"/>
                </a:lnTo>
                <a:lnTo>
                  <a:pt x="772641" y="1666184"/>
                </a:lnTo>
                <a:lnTo>
                  <a:pt x="800455" y="1669364"/>
                </a:lnTo>
                <a:lnTo>
                  <a:pt x="829183" y="1666184"/>
                </a:lnTo>
                <a:lnTo>
                  <a:pt x="851981" y="1657473"/>
                </a:lnTo>
                <a:lnTo>
                  <a:pt x="867008" y="1644471"/>
                </a:lnTo>
                <a:lnTo>
                  <a:pt x="872426" y="1628419"/>
                </a:lnTo>
                <a:lnTo>
                  <a:pt x="867008" y="1613062"/>
                </a:lnTo>
                <a:lnTo>
                  <a:pt x="851981" y="1600414"/>
                </a:lnTo>
                <a:lnTo>
                  <a:pt x="829183" y="1591830"/>
                </a:lnTo>
                <a:lnTo>
                  <a:pt x="800455" y="1588668"/>
                </a:lnTo>
                <a:close/>
              </a:path>
              <a:path w="12092305" h="2240279">
                <a:moveTo>
                  <a:pt x="4200779" y="1579041"/>
                </a:moveTo>
                <a:lnTo>
                  <a:pt x="4164377" y="1582880"/>
                </a:lnTo>
                <a:lnTo>
                  <a:pt x="4135310" y="1593494"/>
                </a:lnTo>
                <a:lnTo>
                  <a:pt x="4116054" y="1609527"/>
                </a:lnTo>
                <a:lnTo>
                  <a:pt x="4109085" y="1629625"/>
                </a:lnTo>
                <a:lnTo>
                  <a:pt x="4116054" y="1649215"/>
                </a:lnTo>
                <a:lnTo>
                  <a:pt x="4135310" y="1665304"/>
                </a:lnTo>
                <a:lnTo>
                  <a:pt x="4164377" y="1676201"/>
                </a:lnTo>
                <a:lnTo>
                  <a:pt x="4200779" y="1680209"/>
                </a:lnTo>
                <a:lnTo>
                  <a:pt x="4236249" y="1676201"/>
                </a:lnTo>
                <a:lnTo>
                  <a:pt x="4265374" y="1665304"/>
                </a:lnTo>
                <a:lnTo>
                  <a:pt x="4285093" y="1649215"/>
                </a:lnTo>
                <a:lnTo>
                  <a:pt x="4292346" y="1629625"/>
                </a:lnTo>
                <a:lnTo>
                  <a:pt x="4285093" y="1609527"/>
                </a:lnTo>
                <a:lnTo>
                  <a:pt x="4265374" y="1593494"/>
                </a:lnTo>
                <a:lnTo>
                  <a:pt x="4236249" y="1582880"/>
                </a:lnTo>
                <a:lnTo>
                  <a:pt x="4200779" y="1579041"/>
                </a:lnTo>
                <a:close/>
              </a:path>
              <a:path w="12092305" h="2240279">
                <a:moveTo>
                  <a:pt x="11947906" y="1553743"/>
                </a:moveTo>
                <a:lnTo>
                  <a:pt x="11918850" y="1556904"/>
                </a:lnTo>
                <a:lnTo>
                  <a:pt x="11895296" y="1565484"/>
                </a:lnTo>
                <a:lnTo>
                  <a:pt x="11879504" y="1578132"/>
                </a:lnTo>
                <a:lnTo>
                  <a:pt x="11873738" y="1593494"/>
                </a:lnTo>
                <a:lnTo>
                  <a:pt x="11879504" y="1609546"/>
                </a:lnTo>
                <a:lnTo>
                  <a:pt x="11895296" y="1622548"/>
                </a:lnTo>
                <a:lnTo>
                  <a:pt x="11918850" y="1631259"/>
                </a:lnTo>
                <a:lnTo>
                  <a:pt x="11947906" y="1634439"/>
                </a:lnTo>
                <a:lnTo>
                  <a:pt x="11975713" y="1631259"/>
                </a:lnTo>
                <a:lnTo>
                  <a:pt x="11998626" y="1622548"/>
                </a:lnTo>
                <a:lnTo>
                  <a:pt x="12014182" y="1609546"/>
                </a:lnTo>
                <a:lnTo>
                  <a:pt x="12019915" y="1593494"/>
                </a:lnTo>
                <a:lnTo>
                  <a:pt x="12014182" y="1578132"/>
                </a:lnTo>
                <a:lnTo>
                  <a:pt x="11998626" y="1565484"/>
                </a:lnTo>
                <a:lnTo>
                  <a:pt x="11975713" y="1556904"/>
                </a:lnTo>
                <a:lnTo>
                  <a:pt x="11947906" y="1553743"/>
                </a:lnTo>
                <a:close/>
              </a:path>
              <a:path w="12092305" h="2240279">
                <a:moveTo>
                  <a:pt x="5838698" y="1522425"/>
                </a:moveTo>
                <a:lnTo>
                  <a:pt x="5808057" y="1525813"/>
                </a:lnTo>
                <a:lnTo>
                  <a:pt x="5783119" y="1535074"/>
                </a:lnTo>
                <a:lnTo>
                  <a:pt x="5766349" y="1548849"/>
                </a:lnTo>
                <a:lnTo>
                  <a:pt x="5760212" y="1565782"/>
                </a:lnTo>
                <a:lnTo>
                  <a:pt x="5766349" y="1582721"/>
                </a:lnTo>
                <a:lnTo>
                  <a:pt x="5783119" y="1596496"/>
                </a:lnTo>
                <a:lnTo>
                  <a:pt x="5808057" y="1605754"/>
                </a:lnTo>
                <a:lnTo>
                  <a:pt x="5838698" y="1609140"/>
                </a:lnTo>
                <a:lnTo>
                  <a:pt x="5868481" y="1605754"/>
                </a:lnTo>
                <a:lnTo>
                  <a:pt x="5893514" y="1596496"/>
                </a:lnTo>
                <a:lnTo>
                  <a:pt x="5910760" y="1582721"/>
                </a:lnTo>
                <a:lnTo>
                  <a:pt x="5917184" y="1565782"/>
                </a:lnTo>
                <a:lnTo>
                  <a:pt x="5910760" y="1548849"/>
                </a:lnTo>
                <a:lnTo>
                  <a:pt x="5893514" y="1535074"/>
                </a:lnTo>
                <a:lnTo>
                  <a:pt x="5868481" y="1525813"/>
                </a:lnTo>
                <a:lnTo>
                  <a:pt x="5838698" y="1522425"/>
                </a:lnTo>
                <a:close/>
              </a:path>
              <a:path w="12092305" h="2240279">
                <a:moveTo>
                  <a:pt x="194119" y="1512785"/>
                </a:moveTo>
                <a:lnTo>
                  <a:pt x="163446" y="1516174"/>
                </a:lnTo>
                <a:lnTo>
                  <a:pt x="138498" y="1525436"/>
                </a:lnTo>
                <a:lnTo>
                  <a:pt x="121731" y="1539215"/>
                </a:lnTo>
                <a:lnTo>
                  <a:pt x="115596" y="1556156"/>
                </a:lnTo>
                <a:lnTo>
                  <a:pt x="121731" y="1573089"/>
                </a:lnTo>
                <a:lnTo>
                  <a:pt x="138498" y="1586864"/>
                </a:lnTo>
                <a:lnTo>
                  <a:pt x="163446" y="1596125"/>
                </a:lnTo>
                <a:lnTo>
                  <a:pt x="194119" y="1599514"/>
                </a:lnTo>
                <a:lnTo>
                  <a:pt x="223869" y="1596125"/>
                </a:lnTo>
                <a:lnTo>
                  <a:pt x="248915" y="1586864"/>
                </a:lnTo>
                <a:lnTo>
                  <a:pt x="266191" y="1573089"/>
                </a:lnTo>
                <a:lnTo>
                  <a:pt x="272630" y="1556156"/>
                </a:lnTo>
                <a:lnTo>
                  <a:pt x="266191" y="1539215"/>
                </a:lnTo>
                <a:lnTo>
                  <a:pt x="248915" y="1525436"/>
                </a:lnTo>
                <a:lnTo>
                  <a:pt x="223869" y="1516174"/>
                </a:lnTo>
                <a:lnTo>
                  <a:pt x="194119" y="1512785"/>
                </a:lnTo>
                <a:close/>
              </a:path>
              <a:path w="12092305" h="2240279">
                <a:moveTo>
                  <a:pt x="5614035" y="1505559"/>
                </a:moveTo>
                <a:lnTo>
                  <a:pt x="5597439" y="1507272"/>
                </a:lnTo>
                <a:lnTo>
                  <a:pt x="5584332" y="1512035"/>
                </a:lnTo>
                <a:lnTo>
                  <a:pt x="5575726" y="1519280"/>
                </a:lnTo>
                <a:lnTo>
                  <a:pt x="5572633" y="1528444"/>
                </a:lnTo>
                <a:lnTo>
                  <a:pt x="5575726" y="1537105"/>
                </a:lnTo>
                <a:lnTo>
                  <a:pt x="5584332" y="1544407"/>
                </a:lnTo>
                <a:lnTo>
                  <a:pt x="5597439" y="1549449"/>
                </a:lnTo>
                <a:lnTo>
                  <a:pt x="5614035" y="1551330"/>
                </a:lnTo>
                <a:lnTo>
                  <a:pt x="5629739" y="1549449"/>
                </a:lnTo>
                <a:lnTo>
                  <a:pt x="5642991" y="1544407"/>
                </a:lnTo>
                <a:lnTo>
                  <a:pt x="5652146" y="1537105"/>
                </a:lnTo>
                <a:lnTo>
                  <a:pt x="5655564" y="1528444"/>
                </a:lnTo>
                <a:lnTo>
                  <a:pt x="5652146" y="1519280"/>
                </a:lnTo>
                <a:lnTo>
                  <a:pt x="5642991" y="1512035"/>
                </a:lnTo>
                <a:lnTo>
                  <a:pt x="5629739" y="1507272"/>
                </a:lnTo>
                <a:lnTo>
                  <a:pt x="5614035" y="1505559"/>
                </a:lnTo>
                <a:close/>
              </a:path>
              <a:path w="12092305" h="2240279">
                <a:moveTo>
                  <a:pt x="0" y="1504365"/>
                </a:moveTo>
                <a:lnTo>
                  <a:pt x="0" y="1533270"/>
                </a:lnTo>
                <a:lnTo>
                  <a:pt x="6543" y="1529651"/>
                </a:lnTo>
                <a:lnTo>
                  <a:pt x="10905" y="1524838"/>
                </a:lnTo>
                <a:lnTo>
                  <a:pt x="10905" y="1512785"/>
                </a:lnTo>
                <a:lnTo>
                  <a:pt x="6543" y="1507972"/>
                </a:lnTo>
                <a:lnTo>
                  <a:pt x="0" y="1504365"/>
                </a:lnTo>
                <a:close/>
              </a:path>
              <a:path w="12092305" h="2240279">
                <a:moveTo>
                  <a:pt x="8953246" y="1501952"/>
                </a:moveTo>
                <a:lnTo>
                  <a:pt x="8935065" y="1503871"/>
                </a:lnTo>
                <a:lnTo>
                  <a:pt x="8920575" y="1509175"/>
                </a:lnTo>
                <a:lnTo>
                  <a:pt x="8910990" y="1517190"/>
                </a:lnTo>
                <a:lnTo>
                  <a:pt x="8907526" y="1527238"/>
                </a:lnTo>
                <a:lnTo>
                  <a:pt x="8910990" y="1537293"/>
                </a:lnTo>
                <a:lnTo>
                  <a:pt x="8920575" y="1545312"/>
                </a:lnTo>
                <a:lnTo>
                  <a:pt x="8935065" y="1550618"/>
                </a:lnTo>
                <a:lnTo>
                  <a:pt x="8953246" y="1552536"/>
                </a:lnTo>
                <a:lnTo>
                  <a:pt x="8971446" y="1550618"/>
                </a:lnTo>
                <a:lnTo>
                  <a:pt x="8985980" y="1545312"/>
                </a:lnTo>
                <a:lnTo>
                  <a:pt x="8995608" y="1537293"/>
                </a:lnTo>
                <a:lnTo>
                  <a:pt x="8999092" y="1527238"/>
                </a:lnTo>
                <a:lnTo>
                  <a:pt x="8995608" y="1517190"/>
                </a:lnTo>
                <a:lnTo>
                  <a:pt x="8985980" y="1509175"/>
                </a:lnTo>
                <a:lnTo>
                  <a:pt x="8971446" y="1503871"/>
                </a:lnTo>
                <a:lnTo>
                  <a:pt x="8953246" y="1501952"/>
                </a:lnTo>
                <a:close/>
              </a:path>
              <a:path w="12092305" h="2240279">
                <a:moveTo>
                  <a:pt x="7601077" y="1491106"/>
                </a:moveTo>
                <a:lnTo>
                  <a:pt x="7579969" y="1493423"/>
                </a:lnTo>
                <a:lnTo>
                  <a:pt x="7563373" y="1499692"/>
                </a:lnTo>
                <a:lnTo>
                  <a:pt x="7552517" y="1508894"/>
                </a:lnTo>
                <a:lnTo>
                  <a:pt x="7548626" y="1520012"/>
                </a:lnTo>
                <a:lnTo>
                  <a:pt x="7552517" y="1531136"/>
                </a:lnTo>
                <a:lnTo>
                  <a:pt x="7563373" y="1540343"/>
                </a:lnTo>
                <a:lnTo>
                  <a:pt x="7579969" y="1546613"/>
                </a:lnTo>
                <a:lnTo>
                  <a:pt x="7601077" y="1548930"/>
                </a:lnTo>
                <a:lnTo>
                  <a:pt x="7621200" y="1546613"/>
                </a:lnTo>
                <a:lnTo>
                  <a:pt x="7637859" y="1540343"/>
                </a:lnTo>
                <a:lnTo>
                  <a:pt x="7649208" y="1531136"/>
                </a:lnTo>
                <a:lnTo>
                  <a:pt x="7653401" y="1520012"/>
                </a:lnTo>
                <a:lnTo>
                  <a:pt x="7649208" y="1508894"/>
                </a:lnTo>
                <a:lnTo>
                  <a:pt x="7637859" y="1499692"/>
                </a:lnTo>
                <a:lnTo>
                  <a:pt x="7621200" y="1493423"/>
                </a:lnTo>
                <a:lnTo>
                  <a:pt x="7601077" y="1491106"/>
                </a:lnTo>
                <a:close/>
              </a:path>
              <a:path w="12092305" h="2240279">
                <a:moveTo>
                  <a:pt x="3273806" y="1487500"/>
                </a:moveTo>
                <a:lnTo>
                  <a:pt x="3256516" y="1489588"/>
                </a:lnTo>
                <a:lnTo>
                  <a:pt x="3241881" y="1495175"/>
                </a:lnTo>
                <a:lnTo>
                  <a:pt x="3231747" y="1503246"/>
                </a:lnTo>
                <a:lnTo>
                  <a:pt x="3227959" y="1512785"/>
                </a:lnTo>
                <a:lnTo>
                  <a:pt x="3231747" y="1522835"/>
                </a:lnTo>
                <a:lnTo>
                  <a:pt x="3241881" y="1530854"/>
                </a:lnTo>
                <a:lnTo>
                  <a:pt x="3256516" y="1536163"/>
                </a:lnTo>
                <a:lnTo>
                  <a:pt x="3273806" y="1538084"/>
                </a:lnTo>
                <a:lnTo>
                  <a:pt x="3291986" y="1536163"/>
                </a:lnTo>
                <a:lnTo>
                  <a:pt x="3306476" y="1530854"/>
                </a:lnTo>
                <a:lnTo>
                  <a:pt x="3316061" y="1522835"/>
                </a:lnTo>
                <a:lnTo>
                  <a:pt x="3319526" y="1512785"/>
                </a:lnTo>
                <a:lnTo>
                  <a:pt x="3316061" y="1503246"/>
                </a:lnTo>
                <a:lnTo>
                  <a:pt x="3306476" y="1495175"/>
                </a:lnTo>
                <a:lnTo>
                  <a:pt x="3291986" y="1489588"/>
                </a:lnTo>
                <a:lnTo>
                  <a:pt x="3273806" y="1487500"/>
                </a:lnTo>
                <a:close/>
              </a:path>
              <a:path w="12092305" h="2240279">
                <a:moveTo>
                  <a:pt x="9467977" y="1487500"/>
                </a:moveTo>
                <a:lnTo>
                  <a:pt x="9425233" y="1492147"/>
                </a:lnTo>
                <a:lnTo>
                  <a:pt x="9390634" y="1504811"/>
                </a:lnTo>
                <a:lnTo>
                  <a:pt x="9367464" y="1523574"/>
                </a:lnTo>
                <a:lnTo>
                  <a:pt x="9359011" y="1546517"/>
                </a:lnTo>
                <a:lnTo>
                  <a:pt x="9367464" y="1570151"/>
                </a:lnTo>
                <a:lnTo>
                  <a:pt x="9390634" y="1589273"/>
                </a:lnTo>
                <a:lnTo>
                  <a:pt x="9425233" y="1602072"/>
                </a:lnTo>
                <a:lnTo>
                  <a:pt x="9467977" y="1606740"/>
                </a:lnTo>
                <a:lnTo>
                  <a:pt x="9509883" y="1602072"/>
                </a:lnTo>
                <a:lnTo>
                  <a:pt x="9544621" y="1589273"/>
                </a:lnTo>
                <a:lnTo>
                  <a:pt x="9568310" y="1570151"/>
                </a:lnTo>
                <a:lnTo>
                  <a:pt x="9577070" y="1546517"/>
                </a:lnTo>
                <a:lnTo>
                  <a:pt x="9568310" y="1523574"/>
                </a:lnTo>
                <a:lnTo>
                  <a:pt x="9544621" y="1504811"/>
                </a:lnTo>
                <a:lnTo>
                  <a:pt x="9509883" y="1492147"/>
                </a:lnTo>
                <a:lnTo>
                  <a:pt x="9467977" y="1487500"/>
                </a:lnTo>
                <a:close/>
              </a:path>
              <a:path w="12092305" h="2240279">
                <a:moveTo>
                  <a:pt x="10870438" y="1487500"/>
                </a:moveTo>
                <a:lnTo>
                  <a:pt x="10853842" y="1489211"/>
                </a:lnTo>
                <a:lnTo>
                  <a:pt x="10840735" y="1493970"/>
                </a:lnTo>
                <a:lnTo>
                  <a:pt x="10832129" y="1501216"/>
                </a:lnTo>
                <a:lnTo>
                  <a:pt x="10829036" y="1510385"/>
                </a:lnTo>
                <a:lnTo>
                  <a:pt x="10832129" y="1519040"/>
                </a:lnTo>
                <a:lnTo>
                  <a:pt x="10840735" y="1526343"/>
                </a:lnTo>
                <a:lnTo>
                  <a:pt x="10853842" y="1531388"/>
                </a:lnTo>
                <a:lnTo>
                  <a:pt x="10870438" y="1533270"/>
                </a:lnTo>
                <a:lnTo>
                  <a:pt x="10886122" y="1531388"/>
                </a:lnTo>
                <a:lnTo>
                  <a:pt x="10899330" y="1526343"/>
                </a:lnTo>
                <a:lnTo>
                  <a:pt x="10908442" y="1519040"/>
                </a:lnTo>
                <a:lnTo>
                  <a:pt x="10911840" y="1510385"/>
                </a:lnTo>
                <a:lnTo>
                  <a:pt x="10908442" y="1501216"/>
                </a:lnTo>
                <a:lnTo>
                  <a:pt x="10899330" y="1493970"/>
                </a:lnTo>
                <a:lnTo>
                  <a:pt x="10886122" y="1489211"/>
                </a:lnTo>
                <a:lnTo>
                  <a:pt x="10870438" y="1487500"/>
                </a:lnTo>
                <a:close/>
              </a:path>
              <a:path w="12092305" h="2240279">
                <a:moveTo>
                  <a:pt x="11339322" y="1477860"/>
                </a:moveTo>
                <a:lnTo>
                  <a:pt x="11308681" y="1481247"/>
                </a:lnTo>
                <a:lnTo>
                  <a:pt x="11283743" y="1490505"/>
                </a:lnTo>
                <a:lnTo>
                  <a:pt x="11266973" y="1504280"/>
                </a:lnTo>
                <a:lnTo>
                  <a:pt x="11260836" y="1521218"/>
                </a:lnTo>
                <a:lnTo>
                  <a:pt x="11266973" y="1538157"/>
                </a:lnTo>
                <a:lnTo>
                  <a:pt x="11283743" y="1551932"/>
                </a:lnTo>
                <a:lnTo>
                  <a:pt x="11308681" y="1561189"/>
                </a:lnTo>
                <a:lnTo>
                  <a:pt x="11339322" y="1564576"/>
                </a:lnTo>
                <a:lnTo>
                  <a:pt x="11370036" y="1561189"/>
                </a:lnTo>
                <a:lnTo>
                  <a:pt x="11395011" y="1551932"/>
                </a:lnTo>
                <a:lnTo>
                  <a:pt x="11411795" y="1538157"/>
                </a:lnTo>
                <a:lnTo>
                  <a:pt x="11417935" y="1521218"/>
                </a:lnTo>
                <a:lnTo>
                  <a:pt x="11411795" y="1504280"/>
                </a:lnTo>
                <a:lnTo>
                  <a:pt x="11395011" y="1490505"/>
                </a:lnTo>
                <a:lnTo>
                  <a:pt x="11370036" y="1481247"/>
                </a:lnTo>
                <a:lnTo>
                  <a:pt x="11339322" y="1477860"/>
                </a:lnTo>
                <a:close/>
              </a:path>
              <a:path w="12092305" h="2240279">
                <a:moveTo>
                  <a:pt x="1921509" y="1476654"/>
                </a:moveTo>
                <a:lnTo>
                  <a:pt x="1901386" y="1478968"/>
                </a:lnTo>
                <a:lnTo>
                  <a:pt x="1884727" y="1485234"/>
                </a:lnTo>
                <a:lnTo>
                  <a:pt x="1873378" y="1494436"/>
                </a:lnTo>
                <a:lnTo>
                  <a:pt x="1869186" y="1505559"/>
                </a:lnTo>
                <a:lnTo>
                  <a:pt x="1873378" y="1517191"/>
                </a:lnTo>
                <a:lnTo>
                  <a:pt x="1884727" y="1526336"/>
                </a:lnTo>
                <a:lnTo>
                  <a:pt x="1901386" y="1532320"/>
                </a:lnTo>
                <a:lnTo>
                  <a:pt x="1921509" y="1534464"/>
                </a:lnTo>
                <a:lnTo>
                  <a:pt x="1941633" y="1532320"/>
                </a:lnTo>
                <a:lnTo>
                  <a:pt x="1958292" y="1526336"/>
                </a:lnTo>
                <a:lnTo>
                  <a:pt x="1969641" y="1517191"/>
                </a:lnTo>
                <a:lnTo>
                  <a:pt x="1973833" y="1505559"/>
                </a:lnTo>
                <a:lnTo>
                  <a:pt x="1969641" y="1494436"/>
                </a:lnTo>
                <a:lnTo>
                  <a:pt x="1958292" y="1485234"/>
                </a:lnTo>
                <a:lnTo>
                  <a:pt x="1941633" y="1478968"/>
                </a:lnTo>
                <a:lnTo>
                  <a:pt x="1921509" y="1476654"/>
                </a:lnTo>
                <a:close/>
              </a:path>
              <a:path w="12092305" h="2240279">
                <a:moveTo>
                  <a:pt x="3788537" y="1473047"/>
                </a:moveTo>
                <a:lnTo>
                  <a:pt x="3745720" y="1477714"/>
                </a:lnTo>
                <a:lnTo>
                  <a:pt x="3711082" y="1490510"/>
                </a:lnTo>
                <a:lnTo>
                  <a:pt x="3687899" y="1509630"/>
                </a:lnTo>
                <a:lnTo>
                  <a:pt x="3679444" y="1533270"/>
                </a:lnTo>
                <a:lnTo>
                  <a:pt x="3687899" y="1556396"/>
                </a:lnTo>
                <a:lnTo>
                  <a:pt x="3711082" y="1575574"/>
                </a:lnTo>
                <a:lnTo>
                  <a:pt x="3745720" y="1588656"/>
                </a:lnTo>
                <a:lnTo>
                  <a:pt x="3788537" y="1593494"/>
                </a:lnTo>
                <a:lnTo>
                  <a:pt x="3830443" y="1588656"/>
                </a:lnTo>
                <a:lnTo>
                  <a:pt x="3865181" y="1575574"/>
                </a:lnTo>
                <a:lnTo>
                  <a:pt x="3888870" y="1556396"/>
                </a:lnTo>
                <a:lnTo>
                  <a:pt x="3897630" y="1533270"/>
                </a:lnTo>
                <a:lnTo>
                  <a:pt x="3888870" y="1509630"/>
                </a:lnTo>
                <a:lnTo>
                  <a:pt x="3865181" y="1490510"/>
                </a:lnTo>
                <a:lnTo>
                  <a:pt x="3830443" y="1477714"/>
                </a:lnTo>
                <a:lnTo>
                  <a:pt x="3788537" y="1473047"/>
                </a:lnTo>
                <a:close/>
              </a:path>
              <a:path w="12092305" h="2240279">
                <a:moveTo>
                  <a:pt x="5190998" y="1473047"/>
                </a:moveTo>
                <a:lnTo>
                  <a:pt x="5175293" y="1474758"/>
                </a:lnTo>
                <a:lnTo>
                  <a:pt x="5162042" y="1479518"/>
                </a:lnTo>
                <a:lnTo>
                  <a:pt x="5152886" y="1486763"/>
                </a:lnTo>
                <a:lnTo>
                  <a:pt x="5149469" y="1495932"/>
                </a:lnTo>
                <a:lnTo>
                  <a:pt x="5152886" y="1504588"/>
                </a:lnTo>
                <a:lnTo>
                  <a:pt x="5162042" y="1511890"/>
                </a:lnTo>
                <a:lnTo>
                  <a:pt x="5175293" y="1516935"/>
                </a:lnTo>
                <a:lnTo>
                  <a:pt x="5190998" y="1518818"/>
                </a:lnTo>
                <a:lnTo>
                  <a:pt x="5207593" y="1516935"/>
                </a:lnTo>
                <a:lnTo>
                  <a:pt x="5220700" y="1511890"/>
                </a:lnTo>
                <a:lnTo>
                  <a:pt x="5229306" y="1504588"/>
                </a:lnTo>
                <a:lnTo>
                  <a:pt x="5232400" y="1495932"/>
                </a:lnTo>
                <a:lnTo>
                  <a:pt x="5229306" y="1486763"/>
                </a:lnTo>
                <a:lnTo>
                  <a:pt x="5220700" y="1479518"/>
                </a:lnTo>
                <a:lnTo>
                  <a:pt x="5207593" y="1474758"/>
                </a:lnTo>
                <a:lnTo>
                  <a:pt x="5190998" y="1473047"/>
                </a:lnTo>
                <a:close/>
              </a:path>
              <a:path w="12092305" h="2240279">
                <a:moveTo>
                  <a:pt x="11114786" y="1460995"/>
                </a:moveTo>
                <a:lnTo>
                  <a:pt x="11098170" y="1462708"/>
                </a:lnTo>
                <a:lnTo>
                  <a:pt x="11085020" y="1467470"/>
                </a:lnTo>
                <a:lnTo>
                  <a:pt x="11076370" y="1474716"/>
                </a:lnTo>
                <a:lnTo>
                  <a:pt x="11073257" y="1483880"/>
                </a:lnTo>
                <a:lnTo>
                  <a:pt x="11076370" y="1492541"/>
                </a:lnTo>
                <a:lnTo>
                  <a:pt x="11085020" y="1499843"/>
                </a:lnTo>
                <a:lnTo>
                  <a:pt x="11098170" y="1504885"/>
                </a:lnTo>
                <a:lnTo>
                  <a:pt x="11114786" y="1506766"/>
                </a:lnTo>
                <a:lnTo>
                  <a:pt x="11130416" y="1504885"/>
                </a:lnTo>
                <a:lnTo>
                  <a:pt x="11143630" y="1499843"/>
                </a:lnTo>
                <a:lnTo>
                  <a:pt x="11152772" y="1492541"/>
                </a:lnTo>
                <a:lnTo>
                  <a:pt x="11156188" y="1483880"/>
                </a:lnTo>
                <a:lnTo>
                  <a:pt x="11152772" y="1474716"/>
                </a:lnTo>
                <a:lnTo>
                  <a:pt x="11143630" y="1467470"/>
                </a:lnTo>
                <a:lnTo>
                  <a:pt x="11130416" y="1462708"/>
                </a:lnTo>
                <a:lnTo>
                  <a:pt x="11114786" y="1460995"/>
                </a:lnTo>
                <a:close/>
              </a:path>
              <a:path w="12092305" h="2240279">
                <a:moveTo>
                  <a:pt x="7980553" y="1451368"/>
                </a:moveTo>
                <a:lnTo>
                  <a:pt x="7940589" y="1455827"/>
                </a:lnTo>
                <a:lnTo>
                  <a:pt x="7908020" y="1468077"/>
                </a:lnTo>
                <a:lnTo>
                  <a:pt x="7886094" y="1486424"/>
                </a:lnTo>
                <a:lnTo>
                  <a:pt x="7878063" y="1509179"/>
                </a:lnTo>
                <a:lnTo>
                  <a:pt x="7886094" y="1531424"/>
                </a:lnTo>
                <a:lnTo>
                  <a:pt x="7908020" y="1549828"/>
                </a:lnTo>
                <a:lnTo>
                  <a:pt x="7940589" y="1562360"/>
                </a:lnTo>
                <a:lnTo>
                  <a:pt x="7980553" y="1566989"/>
                </a:lnTo>
                <a:lnTo>
                  <a:pt x="8021764" y="1562360"/>
                </a:lnTo>
                <a:lnTo>
                  <a:pt x="8054975" y="1549828"/>
                </a:lnTo>
                <a:lnTo>
                  <a:pt x="8077136" y="1531424"/>
                </a:lnTo>
                <a:lnTo>
                  <a:pt x="8085201" y="1509179"/>
                </a:lnTo>
                <a:lnTo>
                  <a:pt x="8077136" y="1486424"/>
                </a:lnTo>
                <a:lnTo>
                  <a:pt x="8054975" y="1468077"/>
                </a:lnTo>
                <a:lnTo>
                  <a:pt x="8021764" y="1455827"/>
                </a:lnTo>
                <a:lnTo>
                  <a:pt x="7980553" y="1451368"/>
                </a:lnTo>
                <a:close/>
              </a:path>
              <a:path w="12092305" h="2240279">
                <a:moveTo>
                  <a:pt x="10558526" y="1446542"/>
                </a:moveTo>
                <a:lnTo>
                  <a:pt x="10533572" y="1449478"/>
                </a:lnTo>
                <a:lnTo>
                  <a:pt x="10512726" y="1457383"/>
                </a:lnTo>
                <a:lnTo>
                  <a:pt x="10498429" y="1468900"/>
                </a:lnTo>
                <a:lnTo>
                  <a:pt x="10493121" y="1482674"/>
                </a:lnTo>
                <a:lnTo>
                  <a:pt x="10498429" y="1496963"/>
                </a:lnTo>
                <a:lnTo>
                  <a:pt x="10512726" y="1508428"/>
                </a:lnTo>
                <a:lnTo>
                  <a:pt x="10533572" y="1516051"/>
                </a:lnTo>
                <a:lnTo>
                  <a:pt x="10558526" y="1518818"/>
                </a:lnTo>
                <a:lnTo>
                  <a:pt x="10584390" y="1516051"/>
                </a:lnTo>
                <a:lnTo>
                  <a:pt x="10605135" y="1508428"/>
                </a:lnTo>
                <a:lnTo>
                  <a:pt x="10618926" y="1496963"/>
                </a:lnTo>
                <a:lnTo>
                  <a:pt x="10623931" y="1482674"/>
                </a:lnTo>
                <a:lnTo>
                  <a:pt x="10618926" y="1468900"/>
                </a:lnTo>
                <a:lnTo>
                  <a:pt x="10605135" y="1457383"/>
                </a:lnTo>
                <a:lnTo>
                  <a:pt x="10584390" y="1449478"/>
                </a:lnTo>
                <a:lnTo>
                  <a:pt x="10558526" y="1446542"/>
                </a:lnTo>
                <a:close/>
              </a:path>
              <a:path w="12092305" h="2240279">
                <a:moveTo>
                  <a:pt x="8665337" y="1444142"/>
                </a:moveTo>
                <a:lnTo>
                  <a:pt x="8632773" y="1447924"/>
                </a:lnTo>
                <a:lnTo>
                  <a:pt x="8605710" y="1458142"/>
                </a:lnTo>
                <a:lnTo>
                  <a:pt x="8587220" y="1473101"/>
                </a:lnTo>
                <a:lnTo>
                  <a:pt x="8580374" y="1491106"/>
                </a:lnTo>
                <a:lnTo>
                  <a:pt x="8587220" y="1509628"/>
                </a:lnTo>
                <a:lnTo>
                  <a:pt x="8605710" y="1524534"/>
                </a:lnTo>
                <a:lnTo>
                  <a:pt x="8632773" y="1534471"/>
                </a:lnTo>
                <a:lnTo>
                  <a:pt x="8665337" y="1538084"/>
                </a:lnTo>
                <a:lnTo>
                  <a:pt x="8697974" y="1534471"/>
                </a:lnTo>
                <a:lnTo>
                  <a:pt x="8725074" y="1524534"/>
                </a:lnTo>
                <a:lnTo>
                  <a:pt x="8743578" y="1509628"/>
                </a:lnTo>
                <a:lnTo>
                  <a:pt x="8750427" y="1491106"/>
                </a:lnTo>
                <a:lnTo>
                  <a:pt x="8743578" y="1473101"/>
                </a:lnTo>
                <a:lnTo>
                  <a:pt x="8725074" y="1458142"/>
                </a:lnTo>
                <a:lnTo>
                  <a:pt x="8697974" y="1447924"/>
                </a:lnTo>
                <a:lnTo>
                  <a:pt x="8665337" y="1444142"/>
                </a:lnTo>
                <a:close/>
              </a:path>
              <a:path w="12092305" h="2240279">
                <a:moveTo>
                  <a:pt x="6903084" y="1441729"/>
                </a:moveTo>
                <a:lnTo>
                  <a:pt x="6877220" y="1444665"/>
                </a:lnTo>
                <a:lnTo>
                  <a:pt x="6856476" y="1452570"/>
                </a:lnTo>
                <a:lnTo>
                  <a:pt x="6842684" y="1464087"/>
                </a:lnTo>
                <a:lnTo>
                  <a:pt x="6837680" y="1477860"/>
                </a:lnTo>
                <a:lnTo>
                  <a:pt x="6842684" y="1492143"/>
                </a:lnTo>
                <a:lnTo>
                  <a:pt x="6856476" y="1503603"/>
                </a:lnTo>
                <a:lnTo>
                  <a:pt x="6877220" y="1511225"/>
                </a:lnTo>
                <a:lnTo>
                  <a:pt x="6903084" y="1513992"/>
                </a:lnTo>
                <a:lnTo>
                  <a:pt x="6928949" y="1511225"/>
                </a:lnTo>
                <a:lnTo>
                  <a:pt x="6949693" y="1503603"/>
                </a:lnTo>
                <a:lnTo>
                  <a:pt x="6963485" y="1492143"/>
                </a:lnTo>
                <a:lnTo>
                  <a:pt x="6968489" y="1477860"/>
                </a:lnTo>
                <a:lnTo>
                  <a:pt x="6963485" y="1464087"/>
                </a:lnTo>
                <a:lnTo>
                  <a:pt x="6949693" y="1452570"/>
                </a:lnTo>
                <a:lnTo>
                  <a:pt x="6928949" y="1444665"/>
                </a:lnTo>
                <a:lnTo>
                  <a:pt x="6903084" y="1441729"/>
                </a:lnTo>
                <a:close/>
              </a:path>
              <a:path w="12092305" h="2240279">
                <a:moveTo>
                  <a:pt x="2303272" y="1436916"/>
                </a:moveTo>
                <a:lnTo>
                  <a:pt x="2262040" y="1441375"/>
                </a:lnTo>
                <a:lnTo>
                  <a:pt x="2228786" y="1453624"/>
                </a:lnTo>
                <a:lnTo>
                  <a:pt x="2206581" y="1471972"/>
                </a:lnTo>
                <a:lnTo>
                  <a:pt x="2198497" y="1494726"/>
                </a:lnTo>
                <a:lnTo>
                  <a:pt x="2206581" y="1516971"/>
                </a:lnTo>
                <a:lnTo>
                  <a:pt x="2228786" y="1535376"/>
                </a:lnTo>
                <a:lnTo>
                  <a:pt x="2262040" y="1547908"/>
                </a:lnTo>
                <a:lnTo>
                  <a:pt x="2303272" y="1552536"/>
                </a:lnTo>
                <a:lnTo>
                  <a:pt x="2343519" y="1547908"/>
                </a:lnTo>
                <a:lnTo>
                  <a:pt x="2376836" y="1535376"/>
                </a:lnTo>
                <a:lnTo>
                  <a:pt x="2399534" y="1516971"/>
                </a:lnTo>
                <a:lnTo>
                  <a:pt x="2407920" y="1494726"/>
                </a:lnTo>
                <a:lnTo>
                  <a:pt x="2399534" y="1471972"/>
                </a:lnTo>
                <a:lnTo>
                  <a:pt x="2376836" y="1453624"/>
                </a:lnTo>
                <a:lnTo>
                  <a:pt x="2343519" y="1441375"/>
                </a:lnTo>
                <a:lnTo>
                  <a:pt x="2303272" y="1436916"/>
                </a:lnTo>
                <a:close/>
              </a:path>
              <a:path w="12092305" h="2240279">
                <a:moveTo>
                  <a:pt x="4879086" y="1432090"/>
                </a:moveTo>
                <a:lnTo>
                  <a:pt x="4854132" y="1435026"/>
                </a:lnTo>
                <a:lnTo>
                  <a:pt x="4833286" y="1442931"/>
                </a:lnTo>
                <a:lnTo>
                  <a:pt x="4818989" y="1454448"/>
                </a:lnTo>
                <a:lnTo>
                  <a:pt x="4813681" y="1468221"/>
                </a:lnTo>
                <a:lnTo>
                  <a:pt x="4818989" y="1482511"/>
                </a:lnTo>
                <a:lnTo>
                  <a:pt x="4833286" y="1493975"/>
                </a:lnTo>
                <a:lnTo>
                  <a:pt x="4854132" y="1501598"/>
                </a:lnTo>
                <a:lnTo>
                  <a:pt x="4879086" y="1504365"/>
                </a:lnTo>
                <a:lnTo>
                  <a:pt x="4904950" y="1501598"/>
                </a:lnTo>
                <a:lnTo>
                  <a:pt x="4925695" y="1493975"/>
                </a:lnTo>
                <a:lnTo>
                  <a:pt x="4939486" y="1482511"/>
                </a:lnTo>
                <a:lnTo>
                  <a:pt x="4944491" y="1468221"/>
                </a:lnTo>
                <a:lnTo>
                  <a:pt x="4939486" y="1454448"/>
                </a:lnTo>
                <a:lnTo>
                  <a:pt x="4925695" y="1442931"/>
                </a:lnTo>
                <a:lnTo>
                  <a:pt x="4904950" y="1435026"/>
                </a:lnTo>
                <a:lnTo>
                  <a:pt x="4879086" y="1432090"/>
                </a:lnTo>
                <a:close/>
              </a:path>
              <a:path w="12092305" h="2240279">
                <a:moveTo>
                  <a:pt x="1258481" y="1432090"/>
                </a:moveTo>
                <a:lnTo>
                  <a:pt x="1232612" y="1435026"/>
                </a:lnTo>
                <a:lnTo>
                  <a:pt x="1211859" y="1442931"/>
                </a:lnTo>
                <a:lnTo>
                  <a:pt x="1198059" y="1454448"/>
                </a:lnTo>
                <a:lnTo>
                  <a:pt x="1193050" y="1468221"/>
                </a:lnTo>
                <a:lnTo>
                  <a:pt x="1198059" y="1482511"/>
                </a:lnTo>
                <a:lnTo>
                  <a:pt x="1211859" y="1493975"/>
                </a:lnTo>
                <a:lnTo>
                  <a:pt x="1232612" y="1501598"/>
                </a:lnTo>
                <a:lnTo>
                  <a:pt x="1258481" y="1504365"/>
                </a:lnTo>
                <a:lnTo>
                  <a:pt x="1284323" y="1501598"/>
                </a:lnTo>
                <a:lnTo>
                  <a:pt x="1305056" y="1493975"/>
                </a:lnTo>
                <a:lnTo>
                  <a:pt x="1318844" y="1482511"/>
                </a:lnTo>
                <a:lnTo>
                  <a:pt x="1323848" y="1468221"/>
                </a:lnTo>
                <a:lnTo>
                  <a:pt x="1318844" y="1454448"/>
                </a:lnTo>
                <a:lnTo>
                  <a:pt x="1305056" y="1442931"/>
                </a:lnTo>
                <a:lnTo>
                  <a:pt x="1284323" y="1435026"/>
                </a:lnTo>
                <a:lnTo>
                  <a:pt x="1258481" y="1432090"/>
                </a:lnTo>
                <a:close/>
              </a:path>
              <a:path w="12092305" h="2240279">
                <a:moveTo>
                  <a:pt x="2985897" y="1430883"/>
                </a:moveTo>
                <a:lnTo>
                  <a:pt x="2953259" y="1434479"/>
                </a:lnTo>
                <a:lnTo>
                  <a:pt x="2926159" y="1444286"/>
                </a:lnTo>
                <a:lnTo>
                  <a:pt x="2907655" y="1458835"/>
                </a:lnTo>
                <a:lnTo>
                  <a:pt x="2900807" y="1476654"/>
                </a:lnTo>
                <a:lnTo>
                  <a:pt x="2907655" y="1495176"/>
                </a:lnTo>
                <a:lnTo>
                  <a:pt x="2926159" y="1510082"/>
                </a:lnTo>
                <a:lnTo>
                  <a:pt x="2953259" y="1520018"/>
                </a:lnTo>
                <a:lnTo>
                  <a:pt x="2985897" y="1523631"/>
                </a:lnTo>
                <a:lnTo>
                  <a:pt x="3019444" y="1520018"/>
                </a:lnTo>
                <a:lnTo>
                  <a:pt x="3046444" y="1510082"/>
                </a:lnTo>
                <a:lnTo>
                  <a:pt x="3064442" y="1495176"/>
                </a:lnTo>
                <a:lnTo>
                  <a:pt x="3070987" y="1476654"/>
                </a:lnTo>
                <a:lnTo>
                  <a:pt x="3064442" y="1458835"/>
                </a:lnTo>
                <a:lnTo>
                  <a:pt x="3046444" y="1444286"/>
                </a:lnTo>
                <a:lnTo>
                  <a:pt x="3019444" y="1434479"/>
                </a:lnTo>
                <a:lnTo>
                  <a:pt x="2985897" y="1430883"/>
                </a:lnTo>
                <a:close/>
              </a:path>
              <a:path w="12092305" h="2240279">
                <a:moveTo>
                  <a:pt x="10019791" y="1422463"/>
                </a:moveTo>
                <a:lnTo>
                  <a:pt x="9979882" y="1426715"/>
                </a:lnTo>
                <a:lnTo>
                  <a:pt x="9947306" y="1438417"/>
                </a:lnTo>
                <a:lnTo>
                  <a:pt x="9925351" y="1455992"/>
                </a:lnTo>
                <a:lnTo>
                  <a:pt x="9917303" y="1477860"/>
                </a:lnTo>
                <a:lnTo>
                  <a:pt x="9925351" y="1499731"/>
                </a:lnTo>
                <a:lnTo>
                  <a:pt x="9947306" y="1517310"/>
                </a:lnTo>
                <a:lnTo>
                  <a:pt x="9979882" y="1529017"/>
                </a:lnTo>
                <a:lnTo>
                  <a:pt x="10019791" y="1533270"/>
                </a:lnTo>
                <a:lnTo>
                  <a:pt x="10059417" y="1529017"/>
                </a:lnTo>
                <a:lnTo>
                  <a:pt x="10091245" y="1517310"/>
                </a:lnTo>
                <a:lnTo>
                  <a:pt x="10112428" y="1499731"/>
                </a:lnTo>
                <a:lnTo>
                  <a:pt x="10120122" y="1477860"/>
                </a:lnTo>
                <a:lnTo>
                  <a:pt x="10112428" y="1455992"/>
                </a:lnTo>
                <a:lnTo>
                  <a:pt x="10091245" y="1438417"/>
                </a:lnTo>
                <a:lnTo>
                  <a:pt x="10059417" y="1426715"/>
                </a:lnTo>
                <a:lnTo>
                  <a:pt x="10019791" y="1422463"/>
                </a:lnTo>
                <a:close/>
              </a:path>
              <a:path w="12092305" h="2240279">
                <a:moveTo>
                  <a:pt x="4340352" y="1407998"/>
                </a:moveTo>
                <a:lnTo>
                  <a:pt x="4300726" y="1412421"/>
                </a:lnTo>
                <a:lnTo>
                  <a:pt x="4268898" y="1424411"/>
                </a:lnTo>
                <a:lnTo>
                  <a:pt x="4247715" y="1442047"/>
                </a:lnTo>
                <a:lnTo>
                  <a:pt x="4240022" y="1463408"/>
                </a:lnTo>
                <a:lnTo>
                  <a:pt x="4247715" y="1485465"/>
                </a:lnTo>
                <a:lnTo>
                  <a:pt x="4268898" y="1503454"/>
                </a:lnTo>
                <a:lnTo>
                  <a:pt x="4300726" y="1515571"/>
                </a:lnTo>
                <a:lnTo>
                  <a:pt x="4340352" y="1520012"/>
                </a:lnTo>
                <a:lnTo>
                  <a:pt x="4379924" y="1515571"/>
                </a:lnTo>
                <a:lnTo>
                  <a:pt x="4411757" y="1503454"/>
                </a:lnTo>
                <a:lnTo>
                  <a:pt x="4432970" y="1485465"/>
                </a:lnTo>
                <a:lnTo>
                  <a:pt x="4440682" y="1463408"/>
                </a:lnTo>
                <a:lnTo>
                  <a:pt x="4432970" y="1442047"/>
                </a:lnTo>
                <a:lnTo>
                  <a:pt x="4411757" y="1424411"/>
                </a:lnTo>
                <a:lnTo>
                  <a:pt x="4379924" y="1412421"/>
                </a:lnTo>
                <a:lnTo>
                  <a:pt x="4340352" y="1407998"/>
                </a:lnTo>
                <a:close/>
              </a:path>
              <a:path w="12092305" h="2240279">
                <a:moveTo>
                  <a:pt x="8338184" y="1406804"/>
                </a:moveTo>
                <a:lnTo>
                  <a:pt x="8310397" y="1409964"/>
                </a:lnTo>
                <a:lnTo>
                  <a:pt x="8287527" y="1418543"/>
                </a:lnTo>
                <a:lnTo>
                  <a:pt x="8272016" y="1431187"/>
                </a:lnTo>
                <a:lnTo>
                  <a:pt x="8266303" y="1446542"/>
                </a:lnTo>
                <a:lnTo>
                  <a:pt x="8272016" y="1462408"/>
                </a:lnTo>
                <a:lnTo>
                  <a:pt x="8287527" y="1475000"/>
                </a:lnTo>
                <a:lnTo>
                  <a:pt x="8310397" y="1483300"/>
                </a:lnTo>
                <a:lnTo>
                  <a:pt x="8338184" y="1486293"/>
                </a:lnTo>
                <a:lnTo>
                  <a:pt x="8366956" y="1483300"/>
                </a:lnTo>
                <a:lnTo>
                  <a:pt x="8389762" y="1475000"/>
                </a:lnTo>
                <a:lnTo>
                  <a:pt x="8404782" y="1462408"/>
                </a:lnTo>
                <a:lnTo>
                  <a:pt x="8410193" y="1446542"/>
                </a:lnTo>
                <a:lnTo>
                  <a:pt x="8404782" y="1431187"/>
                </a:lnTo>
                <a:lnTo>
                  <a:pt x="8389762" y="1418543"/>
                </a:lnTo>
                <a:lnTo>
                  <a:pt x="8366956" y="1409964"/>
                </a:lnTo>
                <a:lnTo>
                  <a:pt x="8338184" y="1406804"/>
                </a:lnTo>
                <a:close/>
              </a:path>
              <a:path w="12092305" h="2240279">
                <a:moveTo>
                  <a:pt x="6519163" y="1401978"/>
                </a:moveTo>
                <a:lnTo>
                  <a:pt x="6490128" y="1405140"/>
                </a:lnTo>
                <a:lnTo>
                  <a:pt x="6466617" y="1413724"/>
                </a:lnTo>
                <a:lnTo>
                  <a:pt x="6450869" y="1426372"/>
                </a:lnTo>
                <a:lnTo>
                  <a:pt x="6445123" y="1441729"/>
                </a:lnTo>
                <a:lnTo>
                  <a:pt x="6450869" y="1457595"/>
                </a:lnTo>
                <a:lnTo>
                  <a:pt x="6466617" y="1470186"/>
                </a:lnTo>
                <a:lnTo>
                  <a:pt x="6490128" y="1478487"/>
                </a:lnTo>
                <a:lnTo>
                  <a:pt x="6519163" y="1481480"/>
                </a:lnTo>
                <a:lnTo>
                  <a:pt x="6547024" y="1478487"/>
                </a:lnTo>
                <a:lnTo>
                  <a:pt x="6569932" y="1470186"/>
                </a:lnTo>
                <a:lnTo>
                  <a:pt x="6585458" y="1457595"/>
                </a:lnTo>
                <a:lnTo>
                  <a:pt x="6591173" y="1441729"/>
                </a:lnTo>
                <a:lnTo>
                  <a:pt x="6585458" y="1426372"/>
                </a:lnTo>
                <a:lnTo>
                  <a:pt x="6569932" y="1413724"/>
                </a:lnTo>
                <a:lnTo>
                  <a:pt x="6547024" y="1405140"/>
                </a:lnTo>
                <a:lnTo>
                  <a:pt x="6519163" y="1401978"/>
                </a:lnTo>
                <a:close/>
              </a:path>
              <a:path w="12092305" h="2240279">
                <a:moveTo>
                  <a:pt x="2658745" y="1392351"/>
                </a:moveTo>
                <a:lnTo>
                  <a:pt x="2630937" y="1395512"/>
                </a:lnTo>
                <a:lnTo>
                  <a:pt x="2608024" y="1404091"/>
                </a:lnTo>
                <a:lnTo>
                  <a:pt x="2592468" y="1416735"/>
                </a:lnTo>
                <a:lnTo>
                  <a:pt x="2586736" y="1432090"/>
                </a:lnTo>
                <a:lnTo>
                  <a:pt x="2592468" y="1448144"/>
                </a:lnTo>
                <a:lnTo>
                  <a:pt x="2608024" y="1461150"/>
                </a:lnTo>
                <a:lnTo>
                  <a:pt x="2630937" y="1469866"/>
                </a:lnTo>
                <a:lnTo>
                  <a:pt x="2658745" y="1473047"/>
                </a:lnTo>
                <a:lnTo>
                  <a:pt x="2687800" y="1469866"/>
                </a:lnTo>
                <a:lnTo>
                  <a:pt x="2711354" y="1461150"/>
                </a:lnTo>
                <a:lnTo>
                  <a:pt x="2727146" y="1448144"/>
                </a:lnTo>
                <a:lnTo>
                  <a:pt x="2732913" y="1432090"/>
                </a:lnTo>
                <a:lnTo>
                  <a:pt x="2727146" y="1416735"/>
                </a:lnTo>
                <a:lnTo>
                  <a:pt x="2711354" y="1404091"/>
                </a:lnTo>
                <a:lnTo>
                  <a:pt x="2687800" y="1395512"/>
                </a:lnTo>
                <a:lnTo>
                  <a:pt x="2658745" y="1392351"/>
                </a:lnTo>
                <a:close/>
              </a:path>
              <a:path w="12092305" h="2240279">
                <a:moveTo>
                  <a:pt x="874610" y="1392351"/>
                </a:moveTo>
                <a:lnTo>
                  <a:pt x="845541" y="1395512"/>
                </a:lnTo>
                <a:lnTo>
                  <a:pt x="821993" y="1404091"/>
                </a:lnTo>
                <a:lnTo>
                  <a:pt x="806214" y="1416735"/>
                </a:lnTo>
                <a:lnTo>
                  <a:pt x="800455" y="1432090"/>
                </a:lnTo>
                <a:lnTo>
                  <a:pt x="806214" y="1448144"/>
                </a:lnTo>
                <a:lnTo>
                  <a:pt x="821993" y="1461150"/>
                </a:lnTo>
                <a:lnTo>
                  <a:pt x="845541" y="1469866"/>
                </a:lnTo>
                <a:lnTo>
                  <a:pt x="874610" y="1473047"/>
                </a:lnTo>
                <a:lnTo>
                  <a:pt x="902417" y="1469866"/>
                </a:lnTo>
                <a:lnTo>
                  <a:pt x="925317" y="1461150"/>
                </a:lnTo>
                <a:lnTo>
                  <a:pt x="940856" y="1448144"/>
                </a:lnTo>
                <a:lnTo>
                  <a:pt x="946581" y="1432090"/>
                </a:lnTo>
                <a:lnTo>
                  <a:pt x="940856" y="1416735"/>
                </a:lnTo>
                <a:lnTo>
                  <a:pt x="925317" y="1404091"/>
                </a:lnTo>
                <a:lnTo>
                  <a:pt x="902417" y="1395512"/>
                </a:lnTo>
                <a:lnTo>
                  <a:pt x="874610" y="1392351"/>
                </a:lnTo>
                <a:close/>
              </a:path>
              <a:path w="12092305" h="2240279">
                <a:moveTo>
                  <a:pt x="6093968" y="1387525"/>
                </a:moveTo>
                <a:lnTo>
                  <a:pt x="6057513" y="1391534"/>
                </a:lnTo>
                <a:lnTo>
                  <a:pt x="6028451" y="1402430"/>
                </a:lnTo>
                <a:lnTo>
                  <a:pt x="6009225" y="1418520"/>
                </a:lnTo>
                <a:lnTo>
                  <a:pt x="6002274" y="1438109"/>
                </a:lnTo>
                <a:lnTo>
                  <a:pt x="6009225" y="1457706"/>
                </a:lnTo>
                <a:lnTo>
                  <a:pt x="6028451" y="1473800"/>
                </a:lnTo>
                <a:lnTo>
                  <a:pt x="6057513" y="1484697"/>
                </a:lnTo>
                <a:lnTo>
                  <a:pt x="6093968" y="1488706"/>
                </a:lnTo>
                <a:lnTo>
                  <a:pt x="6129101" y="1484697"/>
                </a:lnTo>
                <a:lnTo>
                  <a:pt x="6157483" y="1473800"/>
                </a:lnTo>
                <a:lnTo>
                  <a:pt x="6176460" y="1457706"/>
                </a:lnTo>
                <a:lnTo>
                  <a:pt x="6183376" y="1438109"/>
                </a:lnTo>
                <a:lnTo>
                  <a:pt x="6176460" y="1418520"/>
                </a:lnTo>
                <a:lnTo>
                  <a:pt x="6157483" y="1402430"/>
                </a:lnTo>
                <a:lnTo>
                  <a:pt x="6129101" y="1391534"/>
                </a:lnTo>
                <a:lnTo>
                  <a:pt x="6093968" y="1387525"/>
                </a:lnTo>
                <a:close/>
              </a:path>
              <a:path w="12092305" h="2240279">
                <a:moveTo>
                  <a:pt x="447116" y="1377886"/>
                </a:moveTo>
                <a:lnTo>
                  <a:pt x="411639" y="1381895"/>
                </a:lnTo>
                <a:lnTo>
                  <a:pt x="382501" y="1392793"/>
                </a:lnTo>
                <a:lnTo>
                  <a:pt x="362769" y="1408886"/>
                </a:lnTo>
                <a:lnTo>
                  <a:pt x="355511" y="1428483"/>
                </a:lnTo>
                <a:lnTo>
                  <a:pt x="362769" y="1448072"/>
                </a:lnTo>
                <a:lnTo>
                  <a:pt x="382501" y="1464162"/>
                </a:lnTo>
                <a:lnTo>
                  <a:pt x="411639" y="1475058"/>
                </a:lnTo>
                <a:lnTo>
                  <a:pt x="447116" y="1479067"/>
                </a:lnTo>
                <a:lnTo>
                  <a:pt x="483514" y="1475058"/>
                </a:lnTo>
                <a:lnTo>
                  <a:pt x="512549" y="1464162"/>
                </a:lnTo>
                <a:lnTo>
                  <a:pt x="531769" y="1448072"/>
                </a:lnTo>
                <a:lnTo>
                  <a:pt x="538721" y="1428483"/>
                </a:lnTo>
                <a:lnTo>
                  <a:pt x="531769" y="1408886"/>
                </a:lnTo>
                <a:lnTo>
                  <a:pt x="512549" y="1392793"/>
                </a:lnTo>
                <a:lnTo>
                  <a:pt x="483514" y="1381895"/>
                </a:lnTo>
                <a:lnTo>
                  <a:pt x="447116" y="1377886"/>
                </a:lnTo>
                <a:close/>
              </a:path>
              <a:path w="12092305" h="2240279">
                <a:moveTo>
                  <a:pt x="12019915" y="1357414"/>
                </a:moveTo>
                <a:lnTo>
                  <a:pt x="11991143" y="1360576"/>
                </a:lnTo>
                <a:lnTo>
                  <a:pt x="11968337" y="1369160"/>
                </a:lnTo>
                <a:lnTo>
                  <a:pt x="11953317" y="1381808"/>
                </a:lnTo>
                <a:lnTo>
                  <a:pt x="11947906" y="1397165"/>
                </a:lnTo>
                <a:lnTo>
                  <a:pt x="11953317" y="1413217"/>
                </a:lnTo>
                <a:lnTo>
                  <a:pt x="11968337" y="1426219"/>
                </a:lnTo>
                <a:lnTo>
                  <a:pt x="11991143" y="1434930"/>
                </a:lnTo>
                <a:lnTo>
                  <a:pt x="12019915" y="1438109"/>
                </a:lnTo>
                <a:lnTo>
                  <a:pt x="12047702" y="1434930"/>
                </a:lnTo>
                <a:lnTo>
                  <a:pt x="12070572" y="1426219"/>
                </a:lnTo>
                <a:lnTo>
                  <a:pt x="12086083" y="1413217"/>
                </a:lnTo>
                <a:lnTo>
                  <a:pt x="12091797" y="1397165"/>
                </a:lnTo>
                <a:lnTo>
                  <a:pt x="12086083" y="1381808"/>
                </a:lnTo>
                <a:lnTo>
                  <a:pt x="12070572" y="1369160"/>
                </a:lnTo>
                <a:lnTo>
                  <a:pt x="12047702" y="1360576"/>
                </a:lnTo>
                <a:lnTo>
                  <a:pt x="12019915" y="1357414"/>
                </a:lnTo>
                <a:close/>
              </a:path>
              <a:path w="12092305" h="2240279">
                <a:moveTo>
                  <a:pt x="11594591" y="1342961"/>
                </a:moveTo>
                <a:lnTo>
                  <a:pt x="11558210" y="1346970"/>
                </a:lnTo>
                <a:lnTo>
                  <a:pt x="11529187" y="1357866"/>
                </a:lnTo>
                <a:lnTo>
                  <a:pt x="11509974" y="1373956"/>
                </a:lnTo>
                <a:lnTo>
                  <a:pt x="11503025" y="1393545"/>
                </a:lnTo>
                <a:lnTo>
                  <a:pt x="11509974" y="1413142"/>
                </a:lnTo>
                <a:lnTo>
                  <a:pt x="11529187" y="1429235"/>
                </a:lnTo>
                <a:lnTo>
                  <a:pt x="11558210" y="1440133"/>
                </a:lnTo>
                <a:lnTo>
                  <a:pt x="11594591" y="1444142"/>
                </a:lnTo>
                <a:lnTo>
                  <a:pt x="11630062" y="1440133"/>
                </a:lnTo>
                <a:lnTo>
                  <a:pt x="11659187" y="1429235"/>
                </a:lnTo>
                <a:lnTo>
                  <a:pt x="11678906" y="1413142"/>
                </a:lnTo>
                <a:lnTo>
                  <a:pt x="11686159" y="1393545"/>
                </a:lnTo>
                <a:lnTo>
                  <a:pt x="11678906" y="1373956"/>
                </a:lnTo>
                <a:lnTo>
                  <a:pt x="11659187" y="1357866"/>
                </a:lnTo>
                <a:lnTo>
                  <a:pt x="11630062" y="1346970"/>
                </a:lnTo>
                <a:lnTo>
                  <a:pt x="11594591" y="1342961"/>
                </a:lnTo>
                <a:close/>
              </a:path>
              <a:path w="12092305" h="2240279">
                <a:moveTo>
                  <a:pt x="7731886" y="1330921"/>
                </a:moveTo>
                <a:lnTo>
                  <a:pt x="7701246" y="1334308"/>
                </a:lnTo>
                <a:lnTo>
                  <a:pt x="7676308" y="1343566"/>
                </a:lnTo>
                <a:lnTo>
                  <a:pt x="7659538" y="1357341"/>
                </a:lnTo>
                <a:lnTo>
                  <a:pt x="7653401" y="1374279"/>
                </a:lnTo>
                <a:lnTo>
                  <a:pt x="7659538" y="1391218"/>
                </a:lnTo>
                <a:lnTo>
                  <a:pt x="7676308" y="1404993"/>
                </a:lnTo>
                <a:lnTo>
                  <a:pt x="7701246" y="1414250"/>
                </a:lnTo>
                <a:lnTo>
                  <a:pt x="7731886" y="1417637"/>
                </a:lnTo>
                <a:lnTo>
                  <a:pt x="7761616" y="1414250"/>
                </a:lnTo>
                <a:lnTo>
                  <a:pt x="7786655" y="1404993"/>
                </a:lnTo>
                <a:lnTo>
                  <a:pt x="7803931" y="1391218"/>
                </a:lnTo>
                <a:lnTo>
                  <a:pt x="7810373" y="1374279"/>
                </a:lnTo>
                <a:lnTo>
                  <a:pt x="7803931" y="1357341"/>
                </a:lnTo>
                <a:lnTo>
                  <a:pt x="7786655" y="1343566"/>
                </a:lnTo>
                <a:lnTo>
                  <a:pt x="7761616" y="1334308"/>
                </a:lnTo>
                <a:lnTo>
                  <a:pt x="7731886" y="1330921"/>
                </a:lnTo>
                <a:close/>
              </a:path>
              <a:path w="12092305" h="2240279">
                <a:moveTo>
                  <a:pt x="2052446" y="1316469"/>
                </a:moveTo>
                <a:lnTo>
                  <a:pt x="2021732" y="1319856"/>
                </a:lnTo>
                <a:lnTo>
                  <a:pt x="1996757" y="1329113"/>
                </a:lnTo>
                <a:lnTo>
                  <a:pt x="1979973" y="1342888"/>
                </a:lnTo>
                <a:lnTo>
                  <a:pt x="1973833" y="1359827"/>
                </a:lnTo>
                <a:lnTo>
                  <a:pt x="1979973" y="1376765"/>
                </a:lnTo>
                <a:lnTo>
                  <a:pt x="1996757" y="1390540"/>
                </a:lnTo>
                <a:lnTo>
                  <a:pt x="2021732" y="1399798"/>
                </a:lnTo>
                <a:lnTo>
                  <a:pt x="2052446" y="1403184"/>
                </a:lnTo>
                <a:lnTo>
                  <a:pt x="2083087" y="1399798"/>
                </a:lnTo>
                <a:lnTo>
                  <a:pt x="2108025" y="1390540"/>
                </a:lnTo>
                <a:lnTo>
                  <a:pt x="2124795" y="1376765"/>
                </a:lnTo>
                <a:lnTo>
                  <a:pt x="2130933" y="1359827"/>
                </a:lnTo>
                <a:lnTo>
                  <a:pt x="2124795" y="1342888"/>
                </a:lnTo>
                <a:lnTo>
                  <a:pt x="2108025" y="1329113"/>
                </a:lnTo>
                <a:lnTo>
                  <a:pt x="2083087" y="1319856"/>
                </a:lnTo>
                <a:lnTo>
                  <a:pt x="2052446" y="1316469"/>
                </a:lnTo>
                <a:close/>
              </a:path>
              <a:path w="12092305" h="2240279">
                <a:moveTo>
                  <a:pt x="7507224" y="1314056"/>
                </a:moveTo>
                <a:lnTo>
                  <a:pt x="7490628" y="1315769"/>
                </a:lnTo>
                <a:lnTo>
                  <a:pt x="7477521" y="1320531"/>
                </a:lnTo>
                <a:lnTo>
                  <a:pt x="7468915" y="1327777"/>
                </a:lnTo>
                <a:lnTo>
                  <a:pt x="7465822" y="1336941"/>
                </a:lnTo>
                <a:lnTo>
                  <a:pt x="7468915" y="1345596"/>
                </a:lnTo>
                <a:lnTo>
                  <a:pt x="7477521" y="1352899"/>
                </a:lnTo>
                <a:lnTo>
                  <a:pt x="7490628" y="1357944"/>
                </a:lnTo>
                <a:lnTo>
                  <a:pt x="7507224" y="1359827"/>
                </a:lnTo>
                <a:lnTo>
                  <a:pt x="7522908" y="1357944"/>
                </a:lnTo>
                <a:lnTo>
                  <a:pt x="7536116" y="1352899"/>
                </a:lnTo>
                <a:lnTo>
                  <a:pt x="7545228" y="1345596"/>
                </a:lnTo>
                <a:lnTo>
                  <a:pt x="7548626" y="1336941"/>
                </a:lnTo>
                <a:lnTo>
                  <a:pt x="7545228" y="1327777"/>
                </a:lnTo>
                <a:lnTo>
                  <a:pt x="7536116" y="1320531"/>
                </a:lnTo>
                <a:lnTo>
                  <a:pt x="7522908" y="1315769"/>
                </a:lnTo>
                <a:lnTo>
                  <a:pt x="7507224" y="1314056"/>
                </a:lnTo>
                <a:close/>
              </a:path>
              <a:path w="12092305" h="2240279">
                <a:moveTo>
                  <a:pt x="10846435" y="1310436"/>
                </a:moveTo>
                <a:lnTo>
                  <a:pt x="10828254" y="1312357"/>
                </a:lnTo>
                <a:lnTo>
                  <a:pt x="10813764" y="1317666"/>
                </a:lnTo>
                <a:lnTo>
                  <a:pt x="10804179" y="1325685"/>
                </a:lnTo>
                <a:lnTo>
                  <a:pt x="10800715" y="1335735"/>
                </a:lnTo>
                <a:lnTo>
                  <a:pt x="10804179" y="1345785"/>
                </a:lnTo>
                <a:lnTo>
                  <a:pt x="10813764" y="1353804"/>
                </a:lnTo>
                <a:lnTo>
                  <a:pt x="10828254" y="1359113"/>
                </a:lnTo>
                <a:lnTo>
                  <a:pt x="10846435" y="1361033"/>
                </a:lnTo>
                <a:lnTo>
                  <a:pt x="10864635" y="1359113"/>
                </a:lnTo>
                <a:lnTo>
                  <a:pt x="10879169" y="1353804"/>
                </a:lnTo>
                <a:lnTo>
                  <a:pt x="10888797" y="1345785"/>
                </a:lnTo>
                <a:lnTo>
                  <a:pt x="10892282" y="1335735"/>
                </a:lnTo>
                <a:lnTo>
                  <a:pt x="10888797" y="1325685"/>
                </a:lnTo>
                <a:lnTo>
                  <a:pt x="10879169" y="1317666"/>
                </a:lnTo>
                <a:lnTo>
                  <a:pt x="10864635" y="1312357"/>
                </a:lnTo>
                <a:lnTo>
                  <a:pt x="10846435" y="1310436"/>
                </a:lnTo>
                <a:close/>
              </a:path>
              <a:path w="12092305" h="2240279">
                <a:moveTo>
                  <a:pt x="9494139" y="1299603"/>
                </a:moveTo>
                <a:lnTo>
                  <a:pt x="9473104" y="1301918"/>
                </a:lnTo>
                <a:lnTo>
                  <a:pt x="9456546" y="1308184"/>
                </a:lnTo>
                <a:lnTo>
                  <a:pt x="9445704" y="1317386"/>
                </a:lnTo>
                <a:lnTo>
                  <a:pt x="9441815" y="1328508"/>
                </a:lnTo>
                <a:lnTo>
                  <a:pt x="9445704" y="1339631"/>
                </a:lnTo>
                <a:lnTo>
                  <a:pt x="9456546" y="1348833"/>
                </a:lnTo>
                <a:lnTo>
                  <a:pt x="9473104" y="1355099"/>
                </a:lnTo>
                <a:lnTo>
                  <a:pt x="9494139" y="1357414"/>
                </a:lnTo>
                <a:lnTo>
                  <a:pt x="9514335" y="1355099"/>
                </a:lnTo>
                <a:lnTo>
                  <a:pt x="9531032" y="1348833"/>
                </a:lnTo>
                <a:lnTo>
                  <a:pt x="9542395" y="1339631"/>
                </a:lnTo>
                <a:lnTo>
                  <a:pt x="9546590" y="1328508"/>
                </a:lnTo>
                <a:lnTo>
                  <a:pt x="9542395" y="1317386"/>
                </a:lnTo>
                <a:lnTo>
                  <a:pt x="9531032" y="1308184"/>
                </a:lnTo>
                <a:lnTo>
                  <a:pt x="9514335" y="1301918"/>
                </a:lnTo>
                <a:lnTo>
                  <a:pt x="9494139" y="1299603"/>
                </a:lnTo>
                <a:close/>
              </a:path>
              <a:path w="12092305" h="2240279">
                <a:moveTo>
                  <a:pt x="1827783" y="1299603"/>
                </a:moveTo>
                <a:lnTo>
                  <a:pt x="1811168" y="1301316"/>
                </a:lnTo>
                <a:lnTo>
                  <a:pt x="1798018" y="1306079"/>
                </a:lnTo>
                <a:lnTo>
                  <a:pt x="1789368" y="1313325"/>
                </a:lnTo>
                <a:lnTo>
                  <a:pt x="1786255" y="1322489"/>
                </a:lnTo>
                <a:lnTo>
                  <a:pt x="1789368" y="1331144"/>
                </a:lnTo>
                <a:lnTo>
                  <a:pt x="1798018" y="1338446"/>
                </a:lnTo>
                <a:lnTo>
                  <a:pt x="1811168" y="1343491"/>
                </a:lnTo>
                <a:lnTo>
                  <a:pt x="1827783" y="1345374"/>
                </a:lnTo>
                <a:lnTo>
                  <a:pt x="1843414" y="1343491"/>
                </a:lnTo>
                <a:lnTo>
                  <a:pt x="1856628" y="1338446"/>
                </a:lnTo>
                <a:lnTo>
                  <a:pt x="1865770" y="1331144"/>
                </a:lnTo>
                <a:lnTo>
                  <a:pt x="1869186" y="1322489"/>
                </a:lnTo>
                <a:lnTo>
                  <a:pt x="1865770" y="1313325"/>
                </a:lnTo>
                <a:lnTo>
                  <a:pt x="1856628" y="1306079"/>
                </a:lnTo>
                <a:lnTo>
                  <a:pt x="1843414" y="1301316"/>
                </a:lnTo>
                <a:lnTo>
                  <a:pt x="1827783" y="1299603"/>
                </a:lnTo>
                <a:close/>
              </a:path>
              <a:path w="12092305" h="2240279">
                <a:moveTo>
                  <a:pt x="5166995" y="1295984"/>
                </a:moveTo>
                <a:lnTo>
                  <a:pt x="5149705" y="1298074"/>
                </a:lnTo>
                <a:lnTo>
                  <a:pt x="5135070" y="1303666"/>
                </a:lnTo>
                <a:lnTo>
                  <a:pt x="5124936" y="1311741"/>
                </a:lnTo>
                <a:lnTo>
                  <a:pt x="5121148" y="1321282"/>
                </a:lnTo>
                <a:lnTo>
                  <a:pt x="5124936" y="1331332"/>
                </a:lnTo>
                <a:lnTo>
                  <a:pt x="5135070" y="1339351"/>
                </a:lnTo>
                <a:lnTo>
                  <a:pt x="5149705" y="1344660"/>
                </a:lnTo>
                <a:lnTo>
                  <a:pt x="5166995" y="1346580"/>
                </a:lnTo>
                <a:lnTo>
                  <a:pt x="5185175" y="1344660"/>
                </a:lnTo>
                <a:lnTo>
                  <a:pt x="5199665" y="1339351"/>
                </a:lnTo>
                <a:lnTo>
                  <a:pt x="5209250" y="1331332"/>
                </a:lnTo>
                <a:lnTo>
                  <a:pt x="5212715" y="1321282"/>
                </a:lnTo>
                <a:lnTo>
                  <a:pt x="5209250" y="1311741"/>
                </a:lnTo>
                <a:lnTo>
                  <a:pt x="5199665" y="1303666"/>
                </a:lnTo>
                <a:lnTo>
                  <a:pt x="5185175" y="1298074"/>
                </a:lnTo>
                <a:lnTo>
                  <a:pt x="5166995" y="1295984"/>
                </a:lnTo>
                <a:close/>
              </a:path>
              <a:path w="12092305" h="2240279">
                <a:moveTo>
                  <a:pt x="3814699" y="1285151"/>
                </a:moveTo>
                <a:lnTo>
                  <a:pt x="3793664" y="1287465"/>
                </a:lnTo>
                <a:lnTo>
                  <a:pt x="3777107" y="1293731"/>
                </a:lnTo>
                <a:lnTo>
                  <a:pt x="3766264" y="1302933"/>
                </a:lnTo>
                <a:lnTo>
                  <a:pt x="3762375" y="1314056"/>
                </a:lnTo>
                <a:lnTo>
                  <a:pt x="3766264" y="1325687"/>
                </a:lnTo>
                <a:lnTo>
                  <a:pt x="3777106" y="1334833"/>
                </a:lnTo>
                <a:lnTo>
                  <a:pt x="3793664" y="1340816"/>
                </a:lnTo>
                <a:lnTo>
                  <a:pt x="3814699" y="1342961"/>
                </a:lnTo>
                <a:lnTo>
                  <a:pt x="3834822" y="1340816"/>
                </a:lnTo>
                <a:lnTo>
                  <a:pt x="3851481" y="1334833"/>
                </a:lnTo>
                <a:lnTo>
                  <a:pt x="3862830" y="1325687"/>
                </a:lnTo>
                <a:lnTo>
                  <a:pt x="3867023" y="1314056"/>
                </a:lnTo>
                <a:lnTo>
                  <a:pt x="3862830" y="1302933"/>
                </a:lnTo>
                <a:lnTo>
                  <a:pt x="3851481" y="1293731"/>
                </a:lnTo>
                <a:lnTo>
                  <a:pt x="3834822" y="1287465"/>
                </a:lnTo>
                <a:lnTo>
                  <a:pt x="3814699" y="1285151"/>
                </a:lnTo>
                <a:close/>
              </a:path>
              <a:path w="12092305" h="2240279">
                <a:moveTo>
                  <a:pt x="5681726" y="1281531"/>
                </a:moveTo>
                <a:lnTo>
                  <a:pt x="5638909" y="1286199"/>
                </a:lnTo>
                <a:lnTo>
                  <a:pt x="5604271" y="1298998"/>
                </a:lnTo>
                <a:lnTo>
                  <a:pt x="5581088" y="1318120"/>
                </a:lnTo>
                <a:lnTo>
                  <a:pt x="5572633" y="1341754"/>
                </a:lnTo>
                <a:lnTo>
                  <a:pt x="5581088" y="1364886"/>
                </a:lnTo>
                <a:lnTo>
                  <a:pt x="5604271" y="1384063"/>
                </a:lnTo>
                <a:lnTo>
                  <a:pt x="5638909" y="1397142"/>
                </a:lnTo>
                <a:lnTo>
                  <a:pt x="5681726" y="1401978"/>
                </a:lnTo>
                <a:lnTo>
                  <a:pt x="5723558" y="1397142"/>
                </a:lnTo>
                <a:lnTo>
                  <a:pt x="5758259" y="1384063"/>
                </a:lnTo>
                <a:lnTo>
                  <a:pt x="5781934" y="1364886"/>
                </a:lnTo>
                <a:lnTo>
                  <a:pt x="5790692" y="1341754"/>
                </a:lnTo>
                <a:lnTo>
                  <a:pt x="5781934" y="1318120"/>
                </a:lnTo>
                <a:lnTo>
                  <a:pt x="5758259" y="1298998"/>
                </a:lnTo>
                <a:lnTo>
                  <a:pt x="5723558" y="1286199"/>
                </a:lnTo>
                <a:lnTo>
                  <a:pt x="5681726" y="1281531"/>
                </a:lnTo>
                <a:close/>
              </a:path>
              <a:path w="12092305" h="2240279">
                <a:moveTo>
                  <a:pt x="7084059" y="1281531"/>
                </a:moveTo>
                <a:lnTo>
                  <a:pt x="7068429" y="1283244"/>
                </a:lnTo>
                <a:lnTo>
                  <a:pt x="7055215" y="1288007"/>
                </a:lnTo>
                <a:lnTo>
                  <a:pt x="7046073" y="1295252"/>
                </a:lnTo>
                <a:lnTo>
                  <a:pt x="7042658" y="1304416"/>
                </a:lnTo>
                <a:lnTo>
                  <a:pt x="7046073" y="1313077"/>
                </a:lnTo>
                <a:lnTo>
                  <a:pt x="7055215" y="1320379"/>
                </a:lnTo>
                <a:lnTo>
                  <a:pt x="7068429" y="1325421"/>
                </a:lnTo>
                <a:lnTo>
                  <a:pt x="7084059" y="1327302"/>
                </a:lnTo>
                <a:lnTo>
                  <a:pt x="7100675" y="1325421"/>
                </a:lnTo>
                <a:lnTo>
                  <a:pt x="7113825" y="1320379"/>
                </a:lnTo>
                <a:lnTo>
                  <a:pt x="7122475" y="1313077"/>
                </a:lnTo>
                <a:lnTo>
                  <a:pt x="7125588" y="1304416"/>
                </a:lnTo>
                <a:lnTo>
                  <a:pt x="7122475" y="1295252"/>
                </a:lnTo>
                <a:lnTo>
                  <a:pt x="7113825" y="1288007"/>
                </a:lnTo>
                <a:lnTo>
                  <a:pt x="7100675" y="1283244"/>
                </a:lnTo>
                <a:lnTo>
                  <a:pt x="7084059" y="1281531"/>
                </a:lnTo>
                <a:close/>
              </a:path>
              <a:path w="12092305" h="2240279">
                <a:moveTo>
                  <a:pt x="37077" y="1271904"/>
                </a:moveTo>
                <a:lnTo>
                  <a:pt x="27297" y="1272129"/>
                </a:lnTo>
                <a:lnTo>
                  <a:pt x="17721" y="1272803"/>
                </a:lnTo>
                <a:lnTo>
                  <a:pt x="8553" y="1273930"/>
                </a:lnTo>
                <a:lnTo>
                  <a:pt x="0" y="1275511"/>
                </a:lnTo>
                <a:lnTo>
                  <a:pt x="0" y="1388732"/>
                </a:lnTo>
                <a:lnTo>
                  <a:pt x="8553" y="1390315"/>
                </a:lnTo>
                <a:lnTo>
                  <a:pt x="17721" y="1391446"/>
                </a:lnTo>
                <a:lnTo>
                  <a:pt x="27297" y="1392125"/>
                </a:lnTo>
                <a:lnTo>
                  <a:pt x="37077" y="1392351"/>
                </a:lnTo>
                <a:lnTo>
                  <a:pt x="78960" y="1387683"/>
                </a:lnTo>
                <a:lnTo>
                  <a:pt x="113685" y="1374884"/>
                </a:lnTo>
                <a:lnTo>
                  <a:pt x="137368" y="1355763"/>
                </a:lnTo>
                <a:lnTo>
                  <a:pt x="146126" y="1332128"/>
                </a:lnTo>
                <a:lnTo>
                  <a:pt x="137368" y="1308488"/>
                </a:lnTo>
                <a:lnTo>
                  <a:pt x="113685" y="1289367"/>
                </a:lnTo>
                <a:lnTo>
                  <a:pt x="78960" y="1276571"/>
                </a:lnTo>
                <a:lnTo>
                  <a:pt x="37077" y="1271904"/>
                </a:lnTo>
                <a:close/>
              </a:path>
              <a:path w="12092305" h="2240279">
                <a:moveTo>
                  <a:pt x="1439545" y="1271904"/>
                </a:moveTo>
                <a:lnTo>
                  <a:pt x="1422929" y="1273785"/>
                </a:lnTo>
                <a:lnTo>
                  <a:pt x="1409779" y="1278828"/>
                </a:lnTo>
                <a:lnTo>
                  <a:pt x="1401129" y="1286129"/>
                </a:lnTo>
                <a:lnTo>
                  <a:pt x="1398016" y="1294790"/>
                </a:lnTo>
                <a:lnTo>
                  <a:pt x="1401129" y="1303954"/>
                </a:lnTo>
                <a:lnTo>
                  <a:pt x="1409779" y="1311200"/>
                </a:lnTo>
                <a:lnTo>
                  <a:pt x="1422929" y="1315962"/>
                </a:lnTo>
                <a:lnTo>
                  <a:pt x="1439545" y="1317675"/>
                </a:lnTo>
                <a:lnTo>
                  <a:pt x="1455175" y="1315962"/>
                </a:lnTo>
                <a:lnTo>
                  <a:pt x="1468389" y="1311200"/>
                </a:lnTo>
                <a:lnTo>
                  <a:pt x="1477531" y="1303954"/>
                </a:lnTo>
                <a:lnTo>
                  <a:pt x="1480947" y="1294790"/>
                </a:lnTo>
                <a:lnTo>
                  <a:pt x="1477531" y="1286129"/>
                </a:lnTo>
                <a:lnTo>
                  <a:pt x="1468389" y="1278828"/>
                </a:lnTo>
                <a:lnTo>
                  <a:pt x="1455175" y="1273785"/>
                </a:lnTo>
                <a:lnTo>
                  <a:pt x="1439545" y="1271904"/>
                </a:lnTo>
                <a:close/>
              </a:path>
              <a:path w="12092305" h="2240279">
                <a:moveTo>
                  <a:pt x="9873741" y="1259852"/>
                </a:moveTo>
                <a:lnTo>
                  <a:pt x="9833421" y="1264313"/>
                </a:lnTo>
                <a:lnTo>
                  <a:pt x="9800066" y="1276567"/>
                </a:lnTo>
                <a:lnTo>
                  <a:pt x="9777354" y="1294919"/>
                </a:lnTo>
                <a:lnTo>
                  <a:pt x="9768966" y="1317675"/>
                </a:lnTo>
                <a:lnTo>
                  <a:pt x="9777354" y="1339915"/>
                </a:lnTo>
                <a:lnTo>
                  <a:pt x="9800066" y="1358320"/>
                </a:lnTo>
                <a:lnTo>
                  <a:pt x="9833421" y="1370855"/>
                </a:lnTo>
                <a:lnTo>
                  <a:pt x="9873741" y="1375486"/>
                </a:lnTo>
                <a:lnTo>
                  <a:pt x="9914899" y="1370855"/>
                </a:lnTo>
                <a:lnTo>
                  <a:pt x="9948116" y="1358320"/>
                </a:lnTo>
                <a:lnTo>
                  <a:pt x="9970307" y="1339915"/>
                </a:lnTo>
                <a:lnTo>
                  <a:pt x="9978390" y="1317675"/>
                </a:lnTo>
                <a:lnTo>
                  <a:pt x="9970307" y="1294919"/>
                </a:lnTo>
                <a:lnTo>
                  <a:pt x="9948116" y="1276567"/>
                </a:lnTo>
                <a:lnTo>
                  <a:pt x="9914899" y="1264313"/>
                </a:lnTo>
                <a:lnTo>
                  <a:pt x="9873741" y="1259852"/>
                </a:lnTo>
                <a:close/>
              </a:path>
              <a:path w="12092305" h="2240279">
                <a:moveTo>
                  <a:pt x="10558526" y="1252626"/>
                </a:moveTo>
                <a:lnTo>
                  <a:pt x="10525942" y="1256409"/>
                </a:lnTo>
                <a:lnTo>
                  <a:pt x="10498836" y="1266628"/>
                </a:lnTo>
                <a:lnTo>
                  <a:pt x="10480301" y="1281590"/>
                </a:lnTo>
                <a:lnTo>
                  <a:pt x="10473436" y="1299603"/>
                </a:lnTo>
                <a:lnTo>
                  <a:pt x="10480301" y="1318120"/>
                </a:lnTo>
                <a:lnTo>
                  <a:pt x="10498836" y="1333026"/>
                </a:lnTo>
                <a:lnTo>
                  <a:pt x="10525942" y="1342966"/>
                </a:lnTo>
                <a:lnTo>
                  <a:pt x="10558526" y="1346580"/>
                </a:lnTo>
                <a:lnTo>
                  <a:pt x="10591163" y="1342966"/>
                </a:lnTo>
                <a:lnTo>
                  <a:pt x="10618263" y="1333026"/>
                </a:lnTo>
                <a:lnTo>
                  <a:pt x="10636767" y="1318120"/>
                </a:lnTo>
                <a:lnTo>
                  <a:pt x="10643616" y="1299603"/>
                </a:lnTo>
                <a:lnTo>
                  <a:pt x="10636767" y="1281590"/>
                </a:lnTo>
                <a:lnTo>
                  <a:pt x="10618263" y="1266628"/>
                </a:lnTo>
                <a:lnTo>
                  <a:pt x="10591163" y="1256409"/>
                </a:lnTo>
                <a:lnTo>
                  <a:pt x="10558526" y="1252626"/>
                </a:lnTo>
                <a:close/>
              </a:path>
              <a:path w="12092305" h="2240279">
                <a:moveTo>
                  <a:pt x="8796274" y="1250226"/>
                </a:moveTo>
                <a:lnTo>
                  <a:pt x="8770409" y="1253160"/>
                </a:lnTo>
                <a:lnTo>
                  <a:pt x="8749665" y="1261062"/>
                </a:lnTo>
                <a:lnTo>
                  <a:pt x="8735873" y="1272578"/>
                </a:lnTo>
                <a:lnTo>
                  <a:pt x="8730868" y="1286357"/>
                </a:lnTo>
                <a:lnTo>
                  <a:pt x="8735873" y="1300639"/>
                </a:lnTo>
                <a:lnTo>
                  <a:pt x="8749665" y="1312100"/>
                </a:lnTo>
                <a:lnTo>
                  <a:pt x="8770409" y="1319722"/>
                </a:lnTo>
                <a:lnTo>
                  <a:pt x="8796274" y="1322489"/>
                </a:lnTo>
                <a:lnTo>
                  <a:pt x="8822138" y="1319722"/>
                </a:lnTo>
                <a:lnTo>
                  <a:pt x="8842883" y="1312100"/>
                </a:lnTo>
                <a:lnTo>
                  <a:pt x="8856674" y="1300639"/>
                </a:lnTo>
                <a:lnTo>
                  <a:pt x="8861679" y="1286357"/>
                </a:lnTo>
                <a:lnTo>
                  <a:pt x="8856674" y="1272578"/>
                </a:lnTo>
                <a:lnTo>
                  <a:pt x="8842883" y="1261062"/>
                </a:lnTo>
                <a:lnTo>
                  <a:pt x="8822138" y="1253160"/>
                </a:lnTo>
                <a:lnTo>
                  <a:pt x="8796274" y="1250226"/>
                </a:lnTo>
                <a:close/>
              </a:path>
              <a:path w="12092305" h="2240279">
                <a:moveTo>
                  <a:pt x="4196334" y="1245400"/>
                </a:moveTo>
                <a:lnTo>
                  <a:pt x="4155176" y="1250030"/>
                </a:lnTo>
                <a:lnTo>
                  <a:pt x="4121959" y="1262565"/>
                </a:lnTo>
                <a:lnTo>
                  <a:pt x="4099768" y="1280970"/>
                </a:lnTo>
                <a:lnTo>
                  <a:pt x="4091686" y="1303210"/>
                </a:lnTo>
                <a:lnTo>
                  <a:pt x="4099768" y="1325966"/>
                </a:lnTo>
                <a:lnTo>
                  <a:pt x="4121959" y="1344318"/>
                </a:lnTo>
                <a:lnTo>
                  <a:pt x="4155176" y="1356572"/>
                </a:lnTo>
                <a:lnTo>
                  <a:pt x="4196334" y="1361033"/>
                </a:lnTo>
                <a:lnTo>
                  <a:pt x="4236317" y="1356572"/>
                </a:lnTo>
                <a:lnTo>
                  <a:pt x="4268930" y="1344318"/>
                </a:lnTo>
                <a:lnTo>
                  <a:pt x="4290899" y="1325966"/>
                </a:lnTo>
                <a:lnTo>
                  <a:pt x="4298950" y="1303210"/>
                </a:lnTo>
                <a:lnTo>
                  <a:pt x="4290899" y="1280970"/>
                </a:lnTo>
                <a:lnTo>
                  <a:pt x="4268930" y="1262565"/>
                </a:lnTo>
                <a:lnTo>
                  <a:pt x="4236317" y="1250030"/>
                </a:lnTo>
                <a:lnTo>
                  <a:pt x="4196334" y="1245400"/>
                </a:lnTo>
                <a:close/>
              </a:path>
              <a:path w="12092305" h="2240279">
                <a:moveTo>
                  <a:pt x="6772275" y="1241793"/>
                </a:moveTo>
                <a:lnTo>
                  <a:pt x="6747301" y="1244541"/>
                </a:lnTo>
                <a:lnTo>
                  <a:pt x="6726412" y="1252031"/>
                </a:lnTo>
                <a:lnTo>
                  <a:pt x="6712071" y="1263133"/>
                </a:lnTo>
                <a:lnTo>
                  <a:pt x="6706742" y="1276718"/>
                </a:lnTo>
                <a:lnTo>
                  <a:pt x="6712071" y="1291000"/>
                </a:lnTo>
                <a:lnTo>
                  <a:pt x="6726412" y="1302461"/>
                </a:lnTo>
                <a:lnTo>
                  <a:pt x="6747301" y="1310083"/>
                </a:lnTo>
                <a:lnTo>
                  <a:pt x="6772275" y="1312849"/>
                </a:lnTo>
                <a:lnTo>
                  <a:pt x="6798139" y="1310083"/>
                </a:lnTo>
                <a:lnTo>
                  <a:pt x="6818883" y="1302461"/>
                </a:lnTo>
                <a:lnTo>
                  <a:pt x="6832675" y="1291000"/>
                </a:lnTo>
                <a:lnTo>
                  <a:pt x="6837680" y="1276718"/>
                </a:lnTo>
                <a:lnTo>
                  <a:pt x="6832675" y="1263133"/>
                </a:lnTo>
                <a:lnTo>
                  <a:pt x="6818883" y="1252031"/>
                </a:lnTo>
                <a:lnTo>
                  <a:pt x="6798139" y="1244541"/>
                </a:lnTo>
                <a:lnTo>
                  <a:pt x="6772275" y="1241793"/>
                </a:lnTo>
                <a:close/>
              </a:path>
              <a:path w="12092305" h="2240279">
                <a:moveTo>
                  <a:pt x="4879086" y="1239380"/>
                </a:moveTo>
                <a:lnTo>
                  <a:pt x="4846448" y="1242974"/>
                </a:lnTo>
                <a:lnTo>
                  <a:pt x="4819348" y="1252778"/>
                </a:lnTo>
                <a:lnTo>
                  <a:pt x="4800844" y="1267326"/>
                </a:lnTo>
                <a:lnTo>
                  <a:pt x="4793996" y="1285151"/>
                </a:lnTo>
                <a:lnTo>
                  <a:pt x="4800844" y="1303667"/>
                </a:lnTo>
                <a:lnTo>
                  <a:pt x="4819348" y="1318574"/>
                </a:lnTo>
                <a:lnTo>
                  <a:pt x="4846448" y="1328513"/>
                </a:lnTo>
                <a:lnTo>
                  <a:pt x="4879086" y="1332128"/>
                </a:lnTo>
                <a:lnTo>
                  <a:pt x="4912633" y="1328513"/>
                </a:lnTo>
                <a:lnTo>
                  <a:pt x="4939633" y="1318574"/>
                </a:lnTo>
                <a:lnTo>
                  <a:pt x="4957631" y="1303667"/>
                </a:lnTo>
                <a:lnTo>
                  <a:pt x="4964176" y="1285151"/>
                </a:lnTo>
                <a:lnTo>
                  <a:pt x="4957631" y="1267326"/>
                </a:lnTo>
                <a:lnTo>
                  <a:pt x="4939633" y="1252778"/>
                </a:lnTo>
                <a:lnTo>
                  <a:pt x="4912633" y="1242974"/>
                </a:lnTo>
                <a:lnTo>
                  <a:pt x="4879086" y="1239380"/>
                </a:lnTo>
                <a:close/>
              </a:path>
              <a:path w="12092305" h="2240279">
                <a:moveTo>
                  <a:pt x="11182350" y="1236967"/>
                </a:moveTo>
                <a:lnTo>
                  <a:pt x="11139533" y="1241635"/>
                </a:lnTo>
                <a:lnTo>
                  <a:pt x="11104895" y="1254434"/>
                </a:lnTo>
                <a:lnTo>
                  <a:pt x="11081712" y="1273555"/>
                </a:lnTo>
                <a:lnTo>
                  <a:pt x="11073257" y="1297190"/>
                </a:lnTo>
                <a:lnTo>
                  <a:pt x="11081712" y="1320830"/>
                </a:lnTo>
                <a:lnTo>
                  <a:pt x="11104895" y="1339951"/>
                </a:lnTo>
                <a:lnTo>
                  <a:pt x="11139533" y="1352747"/>
                </a:lnTo>
                <a:lnTo>
                  <a:pt x="11182350" y="1357414"/>
                </a:lnTo>
                <a:lnTo>
                  <a:pt x="11225166" y="1352747"/>
                </a:lnTo>
                <a:lnTo>
                  <a:pt x="11259804" y="1339951"/>
                </a:lnTo>
                <a:lnTo>
                  <a:pt x="11282987" y="1320830"/>
                </a:lnTo>
                <a:lnTo>
                  <a:pt x="11291442" y="1297190"/>
                </a:lnTo>
                <a:lnTo>
                  <a:pt x="11282987" y="1273555"/>
                </a:lnTo>
                <a:lnTo>
                  <a:pt x="11259804" y="1254434"/>
                </a:lnTo>
                <a:lnTo>
                  <a:pt x="11225166" y="1241635"/>
                </a:lnTo>
                <a:lnTo>
                  <a:pt x="11182350" y="1236967"/>
                </a:lnTo>
                <a:close/>
              </a:path>
              <a:path w="12092305" h="2240279">
                <a:moveTo>
                  <a:pt x="3116707" y="1235760"/>
                </a:moveTo>
                <a:lnTo>
                  <a:pt x="3091807" y="1238697"/>
                </a:lnTo>
                <a:lnTo>
                  <a:pt x="3070955" y="1246603"/>
                </a:lnTo>
                <a:lnTo>
                  <a:pt x="3056628" y="1258124"/>
                </a:lnTo>
                <a:lnTo>
                  <a:pt x="3051302" y="1271904"/>
                </a:lnTo>
                <a:lnTo>
                  <a:pt x="3056628" y="1286187"/>
                </a:lnTo>
                <a:lnTo>
                  <a:pt x="3070955" y="1297647"/>
                </a:lnTo>
                <a:lnTo>
                  <a:pt x="3091807" y="1305269"/>
                </a:lnTo>
                <a:lnTo>
                  <a:pt x="3116707" y="1308036"/>
                </a:lnTo>
                <a:lnTo>
                  <a:pt x="3142591" y="1305269"/>
                </a:lnTo>
                <a:lnTo>
                  <a:pt x="3163379" y="1297647"/>
                </a:lnTo>
                <a:lnTo>
                  <a:pt x="3177214" y="1286187"/>
                </a:lnTo>
                <a:lnTo>
                  <a:pt x="3182239" y="1271904"/>
                </a:lnTo>
                <a:lnTo>
                  <a:pt x="3177214" y="1258124"/>
                </a:lnTo>
                <a:lnTo>
                  <a:pt x="3163379" y="1246603"/>
                </a:lnTo>
                <a:lnTo>
                  <a:pt x="3142591" y="1238697"/>
                </a:lnTo>
                <a:lnTo>
                  <a:pt x="3116707" y="1235760"/>
                </a:lnTo>
                <a:close/>
              </a:path>
              <a:path w="12092305" h="2240279">
                <a:moveTo>
                  <a:pt x="1127607" y="1232153"/>
                </a:moveTo>
                <a:lnTo>
                  <a:pt x="1102666" y="1234920"/>
                </a:lnTo>
                <a:lnTo>
                  <a:pt x="1081809" y="1242542"/>
                </a:lnTo>
                <a:lnTo>
                  <a:pt x="1067494" y="1254003"/>
                </a:lnTo>
                <a:lnTo>
                  <a:pt x="1062177" y="1268285"/>
                </a:lnTo>
                <a:lnTo>
                  <a:pt x="1067494" y="1282064"/>
                </a:lnTo>
                <a:lnTo>
                  <a:pt x="1081809" y="1293580"/>
                </a:lnTo>
                <a:lnTo>
                  <a:pt x="1102666" y="1301482"/>
                </a:lnTo>
                <a:lnTo>
                  <a:pt x="1127607" y="1304416"/>
                </a:lnTo>
                <a:lnTo>
                  <a:pt x="1153477" y="1301482"/>
                </a:lnTo>
                <a:lnTo>
                  <a:pt x="1174235" y="1293580"/>
                </a:lnTo>
                <a:lnTo>
                  <a:pt x="1188040" y="1282064"/>
                </a:lnTo>
                <a:lnTo>
                  <a:pt x="1193050" y="1268285"/>
                </a:lnTo>
                <a:lnTo>
                  <a:pt x="1188040" y="1254003"/>
                </a:lnTo>
                <a:lnTo>
                  <a:pt x="1174235" y="1242542"/>
                </a:lnTo>
                <a:lnTo>
                  <a:pt x="1153477" y="1234920"/>
                </a:lnTo>
                <a:lnTo>
                  <a:pt x="1127607" y="1232153"/>
                </a:lnTo>
                <a:close/>
              </a:path>
              <a:path w="12092305" h="2240279">
                <a:moveTo>
                  <a:pt x="6233541" y="1216494"/>
                </a:moveTo>
                <a:lnTo>
                  <a:pt x="6193557" y="1220918"/>
                </a:lnTo>
                <a:lnTo>
                  <a:pt x="6160944" y="1232908"/>
                </a:lnTo>
                <a:lnTo>
                  <a:pt x="6138975" y="1250543"/>
                </a:lnTo>
                <a:lnTo>
                  <a:pt x="6130925" y="1271904"/>
                </a:lnTo>
                <a:lnTo>
                  <a:pt x="6138975" y="1293956"/>
                </a:lnTo>
                <a:lnTo>
                  <a:pt x="6160944" y="1311946"/>
                </a:lnTo>
                <a:lnTo>
                  <a:pt x="6193557" y="1324066"/>
                </a:lnTo>
                <a:lnTo>
                  <a:pt x="6233541" y="1328508"/>
                </a:lnTo>
                <a:lnTo>
                  <a:pt x="6273113" y="1324066"/>
                </a:lnTo>
                <a:lnTo>
                  <a:pt x="6304946" y="1311946"/>
                </a:lnTo>
                <a:lnTo>
                  <a:pt x="6326159" y="1293956"/>
                </a:lnTo>
                <a:lnTo>
                  <a:pt x="6333871" y="1271904"/>
                </a:lnTo>
                <a:lnTo>
                  <a:pt x="6326159" y="1250543"/>
                </a:lnTo>
                <a:lnTo>
                  <a:pt x="6304946" y="1232908"/>
                </a:lnTo>
                <a:lnTo>
                  <a:pt x="6273113" y="1220918"/>
                </a:lnTo>
                <a:lnTo>
                  <a:pt x="6233541" y="1216494"/>
                </a:lnTo>
                <a:close/>
              </a:path>
              <a:path w="12092305" h="2240279">
                <a:moveTo>
                  <a:pt x="10231374" y="1215288"/>
                </a:moveTo>
                <a:lnTo>
                  <a:pt x="10203566" y="1218450"/>
                </a:lnTo>
                <a:lnTo>
                  <a:pt x="10180653" y="1227034"/>
                </a:lnTo>
                <a:lnTo>
                  <a:pt x="10165097" y="1239682"/>
                </a:lnTo>
                <a:lnTo>
                  <a:pt x="10159365" y="1255039"/>
                </a:lnTo>
                <a:lnTo>
                  <a:pt x="10165097" y="1271091"/>
                </a:lnTo>
                <a:lnTo>
                  <a:pt x="10180653" y="1284093"/>
                </a:lnTo>
                <a:lnTo>
                  <a:pt x="10203566" y="1292804"/>
                </a:lnTo>
                <a:lnTo>
                  <a:pt x="10231374" y="1295984"/>
                </a:lnTo>
                <a:lnTo>
                  <a:pt x="10260145" y="1292804"/>
                </a:lnTo>
                <a:lnTo>
                  <a:pt x="10282951" y="1284093"/>
                </a:lnTo>
                <a:lnTo>
                  <a:pt x="10297971" y="1271091"/>
                </a:lnTo>
                <a:lnTo>
                  <a:pt x="10303383" y="1255039"/>
                </a:lnTo>
                <a:lnTo>
                  <a:pt x="10297971" y="1239682"/>
                </a:lnTo>
                <a:lnTo>
                  <a:pt x="10282951" y="1227034"/>
                </a:lnTo>
                <a:lnTo>
                  <a:pt x="10260145" y="1218450"/>
                </a:lnTo>
                <a:lnTo>
                  <a:pt x="10231374" y="1215288"/>
                </a:lnTo>
                <a:close/>
              </a:path>
              <a:path w="12092305" h="2240279">
                <a:moveTo>
                  <a:pt x="8412353" y="1210475"/>
                </a:moveTo>
                <a:lnTo>
                  <a:pt x="8383297" y="1213635"/>
                </a:lnTo>
                <a:lnTo>
                  <a:pt x="8359743" y="1222216"/>
                </a:lnTo>
                <a:lnTo>
                  <a:pt x="8343951" y="1234863"/>
                </a:lnTo>
                <a:lnTo>
                  <a:pt x="8338184" y="1250226"/>
                </a:lnTo>
                <a:lnTo>
                  <a:pt x="8343951" y="1266273"/>
                </a:lnTo>
                <a:lnTo>
                  <a:pt x="8359743" y="1279275"/>
                </a:lnTo>
                <a:lnTo>
                  <a:pt x="8383297" y="1287989"/>
                </a:lnTo>
                <a:lnTo>
                  <a:pt x="8412353" y="1291170"/>
                </a:lnTo>
                <a:lnTo>
                  <a:pt x="8440160" y="1287989"/>
                </a:lnTo>
                <a:lnTo>
                  <a:pt x="8463073" y="1279275"/>
                </a:lnTo>
                <a:lnTo>
                  <a:pt x="8478629" y="1266273"/>
                </a:lnTo>
                <a:lnTo>
                  <a:pt x="8484362" y="1250226"/>
                </a:lnTo>
                <a:lnTo>
                  <a:pt x="8478629" y="1234863"/>
                </a:lnTo>
                <a:lnTo>
                  <a:pt x="8463073" y="1222216"/>
                </a:lnTo>
                <a:lnTo>
                  <a:pt x="8440160" y="1213635"/>
                </a:lnTo>
                <a:lnTo>
                  <a:pt x="8412353" y="1210475"/>
                </a:lnTo>
                <a:close/>
              </a:path>
              <a:path w="12092305" h="2240279">
                <a:moveTo>
                  <a:pt x="588886" y="1206855"/>
                </a:moveTo>
                <a:lnTo>
                  <a:pt x="548947" y="1211297"/>
                </a:lnTo>
                <a:lnTo>
                  <a:pt x="516370" y="1223419"/>
                </a:lnTo>
                <a:lnTo>
                  <a:pt x="494426" y="1241413"/>
                </a:lnTo>
                <a:lnTo>
                  <a:pt x="486384" y="1263472"/>
                </a:lnTo>
                <a:lnTo>
                  <a:pt x="494426" y="1284831"/>
                </a:lnTo>
                <a:lnTo>
                  <a:pt x="516370" y="1302462"/>
                </a:lnTo>
                <a:lnTo>
                  <a:pt x="548947" y="1314448"/>
                </a:lnTo>
                <a:lnTo>
                  <a:pt x="588886" y="1318869"/>
                </a:lnTo>
                <a:lnTo>
                  <a:pt x="628485" y="1314448"/>
                </a:lnTo>
                <a:lnTo>
                  <a:pt x="660315" y="1302462"/>
                </a:lnTo>
                <a:lnTo>
                  <a:pt x="681513" y="1284831"/>
                </a:lnTo>
                <a:lnTo>
                  <a:pt x="689216" y="1263472"/>
                </a:lnTo>
                <a:lnTo>
                  <a:pt x="681513" y="1241413"/>
                </a:lnTo>
                <a:lnTo>
                  <a:pt x="660315" y="1223419"/>
                </a:lnTo>
                <a:lnTo>
                  <a:pt x="628485" y="1211297"/>
                </a:lnTo>
                <a:lnTo>
                  <a:pt x="588886" y="1206855"/>
                </a:lnTo>
                <a:close/>
              </a:path>
              <a:path w="12092305" h="2240279">
                <a:moveTo>
                  <a:pt x="4551934" y="1200835"/>
                </a:moveTo>
                <a:lnTo>
                  <a:pt x="4524126" y="1204017"/>
                </a:lnTo>
                <a:lnTo>
                  <a:pt x="4501213" y="1212732"/>
                </a:lnTo>
                <a:lnTo>
                  <a:pt x="4485657" y="1225738"/>
                </a:lnTo>
                <a:lnTo>
                  <a:pt x="4479925" y="1241793"/>
                </a:lnTo>
                <a:lnTo>
                  <a:pt x="4485657" y="1257148"/>
                </a:lnTo>
                <a:lnTo>
                  <a:pt x="4501213" y="1269792"/>
                </a:lnTo>
                <a:lnTo>
                  <a:pt x="4524126" y="1278371"/>
                </a:lnTo>
                <a:lnTo>
                  <a:pt x="4551934" y="1281531"/>
                </a:lnTo>
                <a:lnTo>
                  <a:pt x="4580989" y="1278371"/>
                </a:lnTo>
                <a:lnTo>
                  <a:pt x="4604543" y="1269792"/>
                </a:lnTo>
                <a:lnTo>
                  <a:pt x="4620335" y="1257148"/>
                </a:lnTo>
                <a:lnTo>
                  <a:pt x="4626102" y="1241793"/>
                </a:lnTo>
                <a:lnTo>
                  <a:pt x="4620335" y="1225738"/>
                </a:lnTo>
                <a:lnTo>
                  <a:pt x="4604543" y="1212732"/>
                </a:lnTo>
                <a:lnTo>
                  <a:pt x="4580989" y="1204017"/>
                </a:lnTo>
                <a:lnTo>
                  <a:pt x="4551934" y="1200835"/>
                </a:lnTo>
                <a:close/>
              </a:path>
              <a:path w="12092305" h="2240279">
                <a:moveTo>
                  <a:pt x="2732913" y="1196022"/>
                </a:moveTo>
                <a:lnTo>
                  <a:pt x="2703804" y="1199183"/>
                </a:lnTo>
                <a:lnTo>
                  <a:pt x="2680255" y="1207762"/>
                </a:lnTo>
                <a:lnTo>
                  <a:pt x="2664493" y="1220405"/>
                </a:lnTo>
                <a:lnTo>
                  <a:pt x="2658745" y="1235760"/>
                </a:lnTo>
                <a:lnTo>
                  <a:pt x="2664493" y="1251815"/>
                </a:lnTo>
                <a:lnTo>
                  <a:pt x="2680255" y="1264821"/>
                </a:lnTo>
                <a:lnTo>
                  <a:pt x="2703804" y="1273536"/>
                </a:lnTo>
                <a:lnTo>
                  <a:pt x="2732913" y="1276718"/>
                </a:lnTo>
                <a:lnTo>
                  <a:pt x="2760700" y="1273536"/>
                </a:lnTo>
                <a:lnTo>
                  <a:pt x="2783570" y="1264821"/>
                </a:lnTo>
                <a:lnTo>
                  <a:pt x="2799081" y="1251815"/>
                </a:lnTo>
                <a:lnTo>
                  <a:pt x="2804795" y="1235760"/>
                </a:lnTo>
                <a:lnTo>
                  <a:pt x="2799081" y="1220405"/>
                </a:lnTo>
                <a:lnTo>
                  <a:pt x="2783570" y="1207762"/>
                </a:lnTo>
                <a:lnTo>
                  <a:pt x="2760700" y="1199183"/>
                </a:lnTo>
                <a:lnTo>
                  <a:pt x="2732913" y="1196022"/>
                </a:lnTo>
                <a:close/>
              </a:path>
              <a:path w="12092305" h="2240279">
                <a:moveTo>
                  <a:pt x="7984871" y="1196022"/>
                </a:moveTo>
                <a:lnTo>
                  <a:pt x="7949737" y="1200031"/>
                </a:lnTo>
                <a:lnTo>
                  <a:pt x="7921355" y="1210927"/>
                </a:lnTo>
                <a:lnTo>
                  <a:pt x="7902378" y="1227017"/>
                </a:lnTo>
                <a:lnTo>
                  <a:pt x="7895462" y="1246606"/>
                </a:lnTo>
                <a:lnTo>
                  <a:pt x="7902378" y="1266195"/>
                </a:lnTo>
                <a:lnTo>
                  <a:pt x="7921355" y="1282285"/>
                </a:lnTo>
                <a:lnTo>
                  <a:pt x="7949737" y="1293182"/>
                </a:lnTo>
                <a:lnTo>
                  <a:pt x="7984871" y="1297190"/>
                </a:lnTo>
                <a:lnTo>
                  <a:pt x="8021272" y="1293182"/>
                </a:lnTo>
                <a:lnTo>
                  <a:pt x="8050339" y="1282285"/>
                </a:lnTo>
                <a:lnTo>
                  <a:pt x="8069595" y="1266195"/>
                </a:lnTo>
                <a:lnTo>
                  <a:pt x="8076564" y="1246606"/>
                </a:lnTo>
                <a:lnTo>
                  <a:pt x="8069595" y="1227017"/>
                </a:lnTo>
                <a:lnTo>
                  <a:pt x="8050339" y="1210927"/>
                </a:lnTo>
                <a:lnTo>
                  <a:pt x="8021272" y="1200031"/>
                </a:lnTo>
                <a:lnTo>
                  <a:pt x="7984871" y="1196022"/>
                </a:lnTo>
                <a:close/>
              </a:path>
              <a:path w="12092305" h="2240279">
                <a:moveTo>
                  <a:pt x="2307590" y="1181569"/>
                </a:moveTo>
                <a:lnTo>
                  <a:pt x="2271208" y="1185578"/>
                </a:lnTo>
                <a:lnTo>
                  <a:pt x="2242185" y="1196474"/>
                </a:lnTo>
                <a:lnTo>
                  <a:pt x="2222972" y="1212564"/>
                </a:lnTo>
                <a:lnTo>
                  <a:pt x="2216023" y="1232153"/>
                </a:lnTo>
                <a:lnTo>
                  <a:pt x="2222972" y="1251743"/>
                </a:lnTo>
                <a:lnTo>
                  <a:pt x="2242185" y="1267833"/>
                </a:lnTo>
                <a:lnTo>
                  <a:pt x="2271208" y="1278729"/>
                </a:lnTo>
                <a:lnTo>
                  <a:pt x="2307590" y="1282738"/>
                </a:lnTo>
                <a:lnTo>
                  <a:pt x="2343060" y="1278729"/>
                </a:lnTo>
                <a:lnTo>
                  <a:pt x="2372185" y="1267833"/>
                </a:lnTo>
                <a:lnTo>
                  <a:pt x="2391904" y="1251743"/>
                </a:lnTo>
                <a:lnTo>
                  <a:pt x="2399157" y="1232153"/>
                </a:lnTo>
                <a:lnTo>
                  <a:pt x="2391904" y="1212564"/>
                </a:lnTo>
                <a:lnTo>
                  <a:pt x="2372185" y="1196474"/>
                </a:lnTo>
                <a:lnTo>
                  <a:pt x="2343060" y="1185578"/>
                </a:lnTo>
                <a:lnTo>
                  <a:pt x="2307590" y="1181569"/>
                </a:lnTo>
                <a:close/>
              </a:path>
              <a:path w="12092305" h="2240279">
                <a:moveTo>
                  <a:pt x="11734165" y="1171930"/>
                </a:moveTo>
                <a:lnTo>
                  <a:pt x="11694539" y="1176372"/>
                </a:lnTo>
                <a:lnTo>
                  <a:pt x="11662711" y="1188492"/>
                </a:lnTo>
                <a:lnTo>
                  <a:pt x="11641528" y="1206483"/>
                </a:lnTo>
                <a:lnTo>
                  <a:pt x="11633835" y="1228534"/>
                </a:lnTo>
                <a:lnTo>
                  <a:pt x="11641528" y="1249895"/>
                </a:lnTo>
                <a:lnTo>
                  <a:pt x="11662711" y="1267531"/>
                </a:lnTo>
                <a:lnTo>
                  <a:pt x="11694539" y="1279521"/>
                </a:lnTo>
                <a:lnTo>
                  <a:pt x="11734165" y="1283944"/>
                </a:lnTo>
                <a:lnTo>
                  <a:pt x="11774074" y="1279521"/>
                </a:lnTo>
                <a:lnTo>
                  <a:pt x="11806650" y="1267531"/>
                </a:lnTo>
                <a:lnTo>
                  <a:pt x="11828605" y="1249895"/>
                </a:lnTo>
                <a:lnTo>
                  <a:pt x="11836654" y="1228534"/>
                </a:lnTo>
                <a:lnTo>
                  <a:pt x="11828605" y="1206483"/>
                </a:lnTo>
                <a:lnTo>
                  <a:pt x="11806650" y="1188492"/>
                </a:lnTo>
                <a:lnTo>
                  <a:pt x="11774074" y="1176372"/>
                </a:lnTo>
                <a:lnTo>
                  <a:pt x="11734165" y="1171930"/>
                </a:lnTo>
                <a:close/>
              </a:path>
              <a:path w="12092305" h="2240279">
                <a:moveTo>
                  <a:pt x="9625076" y="1139405"/>
                </a:moveTo>
                <a:lnTo>
                  <a:pt x="9594381" y="1142794"/>
                </a:lnTo>
                <a:lnTo>
                  <a:pt x="9569450" y="1152056"/>
                </a:lnTo>
                <a:lnTo>
                  <a:pt x="9552709" y="1165835"/>
                </a:lnTo>
                <a:lnTo>
                  <a:pt x="9546590" y="1182776"/>
                </a:lnTo>
                <a:lnTo>
                  <a:pt x="9552709" y="1199709"/>
                </a:lnTo>
                <a:lnTo>
                  <a:pt x="9569449" y="1213484"/>
                </a:lnTo>
                <a:lnTo>
                  <a:pt x="9594381" y="1222745"/>
                </a:lnTo>
                <a:lnTo>
                  <a:pt x="9625076" y="1226134"/>
                </a:lnTo>
                <a:lnTo>
                  <a:pt x="9654805" y="1222745"/>
                </a:lnTo>
                <a:lnTo>
                  <a:pt x="9679844" y="1213484"/>
                </a:lnTo>
                <a:lnTo>
                  <a:pt x="9697120" y="1199709"/>
                </a:lnTo>
                <a:lnTo>
                  <a:pt x="9703562" y="1182776"/>
                </a:lnTo>
                <a:lnTo>
                  <a:pt x="9697120" y="1165835"/>
                </a:lnTo>
                <a:lnTo>
                  <a:pt x="9679844" y="1152056"/>
                </a:lnTo>
                <a:lnTo>
                  <a:pt x="9654805" y="1142794"/>
                </a:lnTo>
                <a:lnTo>
                  <a:pt x="9625076" y="1139405"/>
                </a:lnTo>
                <a:close/>
              </a:path>
              <a:path w="12092305" h="2240279">
                <a:moveTo>
                  <a:pt x="3945509" y="1124953"/>
                </a:moveTo>
                <a:lnTo>
                  <a:pt x="3914868" y="1128342"/>
                </a:lnTo>
                <a:lnTo>
                  <a:pt x="3889930" y="1137604"/>
                </a:lnTo>
                <a:lnTo>
                  <a:pt x="3873160" y="1151383"/>
                </a:lnTo>
                <a:lnTo>
                  <a:pt x="3867023" y="1168323"/>
                </a:lnTo>
                <a:lnTo>
                  <a:pt x="3873160" y="1185256"/>
                </a:lnTo>
                <a:lnTo>
                  <a:pt x="3889930" y="1199032"/>
                </a:lnTo>
                <a:lnTo>
                  <a:pt x="3914868" y="1208293"/>
                </a:lnTo>
                <a:lnTo>
                  <a:pt x="3945509" y="1211681"/>
                </a:lnTo>
                <a:lnTo>
                  <a:pt x="3976223" y="1208293"/>
                </a:lnTo>
                <a:lnTo>
                  <a:pt x="4001198" y="1199032"/>
                </a:lnTo>
                <a:lnTo>
                  <a:pt x="4017982" y="1185256"/>
                </a:lnTo>
                <a:lnTo>
                  <a:pt x="4024122" y="1168323"/>
                </a:lnTo>
                <a:lnTo>
                  <a:pt x="4017982" y="1151383"/>
                </a:lnTo>
                <a:lnTo>
                  <a:pt x="4001198" y="1137604"/>
                </a:lnTo>
                <a:lnTo>
                  <a:pt x="3976223" y="1128342"/>
                </a:lnTo>
                <a:lnTo>
                  <a:pt x="3945509" y="1124953"/>
                </a:lnTo>
                <a:close/>
              </a:path>
              <a:path w="12092305" h="2240279">
                <a:moveTo>
                  <a:pt x="9400413" y="1122552"/>
                </a:moveTo>
                <a:lnTo>
                  <a:pt x="9383817" y="1124264"/>
                </a:lnTo>
                <a:lnTo>
                  <a:pt x="9370710" y="1129023"/>
                </a:lnTo>
                <a:lnTo>
                  <a:pt x="9362104" y="1136268"/>
                </a:lnTo>
                <a:lnTo>
                  <a:pt x="9359011" y="1145438"/>
                </a:lnTo>
                <a:lnTo>
                  <a:pt x="9362104" y="1154093"/>
                </a:lnTo>
                <a:lnTo>
                  <a:pt x="9370710" y="1161395"/>
                </a:lnTo>
                <a:lnTo>
                  <a:pt x="9383817" y="1166441"/>
                </a:lnTo>
                <a:lnTo>
                  <a:pt x="9400413" y="1168323"/>
                </a:lnTo>
                <a:lnTo>
                  <a:pt x="9416097" y="1166441"/>
                </a:lnTo>
                <a:lnTo>
                  <a:pt x="9429305" y="1161395"/>
                </a:lnTo>
                <a:lnTo>
                  <a:pt x="9438417" y="1154093"/>
                </a:lnTo>
                <a:lnTo>
                  <a:pt x="9441815" y="1145438"/>
                </a:lnTo>
                <a:lnTo>
                  <a:pt x="9438417" y="1136268"/>
                </a:lnTo>
                <a:lnTo>
                  <a:pt x="9429305" y="1129023"/>
                </a:lnTo>
                <a:lnTo>
                  <a:pt x="9416097" y="1124264"/>
                </a:lnTo>
                <a:lnTo>
                  <a:pt x="9400413" y="1122552"/>
                </a:lnTo>
                <a:close/>
              </a:path>
              <a:path w="12092305" h="2240279">
                <a:moveTo>
                  <a:pt x="3720846" y="1108100"/>
                </a:moveTo>
                <a:lnTo>
                  <a:pt x="3704304" y="1109981"/>
                </a:lnTo>
                <a:lnTo>
                  <a:pt x="3691191" y="1115023"/>
                </a:lnTo>
                <a:lnTo>
                  <a:pt x="3682555" y="1122325"/>
                </a:lnTo>
                <a:lnTo>
                  <a:pt x="3679444" y="1130985"/>
                </a:lnTo>
                <a:lnTo>
                  <a:pt x="3682555" y="1140147"/>
                </a:lnTo>
                <a:lnTo>
                  <a:pt x="3691191" y="1147389"/>
                </a:lnTo>
                <a:lnTo>
                  <a:pt x="3704304" y="1152147"/>
                </a:lnTo>
                <a:lnTo>
                  <a:pt x="3720846" y="1153858"/>
                </a:lnTo>
                <a:lnTo>
                  <a:pt x="3736550" y="1152147"/>
                </a:lnTo>
                <a:lnTo>
                  <a:pt x="3749802" y="1147389"/>
                </a:lnTo>
                <a:lnTo>
                  <a:pt x="3758957" y="1140147"/>
                </a:lnTo>
                <a:lnTo>
                  <a:pt x="3762375" y="1130985"/>
                </a:lnTo>
                <a:lnTo>
                  <a:pt x="3758957" y="1122325"/>
                </a:lnTo>
                <a:lnTo>
                  <a:pt x="3749802" y="1115023"/>
                </a:lnTo>
                <a:lnTo>
                  <a:pt x="3736550" y="1109981"/>
                </a:lnTo>
                <a:lnTo>
                  <a:pt x="3720846" y="1108100"/>
                </a:lnTo>
                <a:close/>
              </a:path>
              <a:path w="12092305" h="2240279">
                <a:moveTo>
                  <a:pt x="7060183" y="1104480"/>
                </a:moveTo>
                <a:lnTo>
                  <a:pt x="7042894" y="1106569"/>
                </a:lnTo>
                <a:lnTo>
                  <a:pt x="7028259" y="1112158"/>
                </a:lnTo>
                <a:lnTo>
                  <a:pt x="7018125" y="1120232"/>
                </a:lnTo>
                <a:lnTo>
                  <a:pt x="7014336" y="1129779"/>
                </a:lnTo>
                <a:lnTo>
                  <a:pt x="7018125" y="1139827"/>
                </a:lnTo>
                <a:lnTo>
                  <a:pt x="7028259" y="1147841"/>
                </a:lnTo>
                <a:lnTo>
                  <a:pt x="7042894" y="1153146"/>
                </a:lnTo>
                <a:lnTo>
                  <a:pt x="7060183" y="1155064"/>
                </a:lnTo>
                <a:lnTo>
                  <a:pt x="7078364" y="1153146"/>
                </a:lnTo>
                <a:lnTo>
                  <a:pt x="7092854" y="1147841"/>
                </a:lnTo>
                <a:lnTo>
                  <a:pt x="7102439" y="1139827"/>
                </a:lnTo>
                <a:lnTo>
                  <a:pt x="7105904" y="1129779"/>
                </a:lnTo>
                <a:lnTo>
                  <a:pt x="7102439" y="1120232"/>
                </a:lnTo>
                <a:lnTo>
                  <a:pt x="7092854" y="1112158"/>
                </a:lnTo>
                <a:lnTo>
                  <a:pt x="7078364" y="1106569"/>
                </a:lnTo>
                <a:lnTo>
                  <a:pt x="7060183" y="1104480"/>
                </a:lnTo>
                <a:close/>
              </a:path>
              <a:path w="12092305" h="2240279">
                <a:moveTo>
                  <a:pt x="5707888" y="1094841"/>
                </a:moveTo>
                <a:lnTo>
                  <a:pt x="5686800" y="1096988"/>
                </a:lnTo>
                <a:lnTo>
                  <a:pt x="5670248" y="1102975"/>
                </a:lnTo>
                <a:lnTo>
                  <a:pt x="5659435" y="1112125"/>
                </a:lnTo>
                <a:lnTo>
                  <a:pt x="5655564" y="1123759"/>
                </a:lnTo>
                <a:lnTo>
                  <a:pt x="5659435" y="1134876"/>
                </a:lnTo>
                <a:lnTo>
                  <a:pt x="5670248" y="1144079"/>
                </a:lnTo>
                <a:lnTo>
                  <a:pt x="5686800" y="1150348"/>
                </a:lnTo>
                <a:lnTo>
                  <a:pt x="5707888" y="1152664"/>
                </a:lnTo>
                <a:lnTo>
                  <a:pt x="5728011" y="1150348"/>
                </a:lnTo>
                <a:lnTo>
                  <a:pt x="5744670" y="1144079"/>
                </a:lnTo>
                <a:lnTo>
                  <a:pt x="5756019" y="1134876"/>
                </a:lnTo>
                <a:lnTo>
                  <a:pt x="5760212" y="1123759"/>
                </a:lnTo>
                <a:lnTo>
                  <a:pt x="5756019" y="1112125"/>
                </a:lnTo>
                <a:lnTo>
                  <a:pt x="5744670" y="1102975"/>
                </a:lnTo>
                <a:lnTo>
                  <a:pt x="5728011" y="1096988"/>
                </a:lnTo>
                <a:lnTo>
                  <a:pt x="5707888" y="1094841"/>
                </a:lnTo>
                <a:close/>
              </a:path>
              <a:path w="12092305" h="2240279">
                <a:moveTo>
                  <a:pt x="7574914" y="1090028"/>
                </a:moveTo>
                <a:lnTo>
                  <a:pt x="7532098" y="1094694"/>
                </a:lnTo>
                <a:lnTo>
                  <a:pt x="7497460" y="1107490"/>
                </a:lnTo>
                <a:lnTo>
                  <a:pt x="7474277" y="1126611"/>
                </a:lnTo>
                <a:lnTo>
                  <a:pt x="7465822" y="1150251"/>
                </a:lnTo>
                <a:lnTo>
                  <a:pt x="7474277" y="1173886"/>
                </a:lnTo>
                <a:lnTo>
                  <a:pt x="7497460" y="1193007"/>
                </a:lnTo>
                <a:lnTo>
                  <a:pt x="7532098" y="1205806"/>
                </a:lnTo>
                <a:lnTo>
                  <a:pt x="7574914" y="1210475"/>
                </a:lnTo>
                <a:lnTo>
                  <a:pt x="7616747" y="1205806"/>
                </a:lnTo>
                <a:lnTo>
                  <a:pt x="7651448" y="1193007"/>
                </a:lnTo>
                <a:lnTo>
                  <a:pt x="7675123" y="1173886"/>
                </a:lnTo>
                <a:lnTo>
                  <a:pt x="7683881" y="1150251"/>
                </a:lnTo>
                <a:lnTo>
                  <a:pt x="7675123" y="1126611"/>
                </a:lnTo>
                <a:lnTo>
                  <a:pt x="7651448" y="1107490"/>
                </a:lnTo>
                <a:lnTo>
                  <a:pt x="7616747" y="1094694"/>
                </a:lnTo>
                <a:lnTo>
                  <a:pt x="7574914" y="1090028"/>
                </a:lnTo>
                <a:close/>
              </a:path>
              <a:path w="12092305" h="2240279">
                <a:moveTo>
                  <a:pt x="8977249" y="1090028"/>
                </a:moveTo>
                <a:lnTo>
                  <a:pt x="8960653" y="1091741"/>
                </a:lnTo>
                <a:lnTo>
                  <a:pt x="8947546" y="1096503"/>
                </a:lnTo>
                <a:lnTo>
                  <a:pt x="8938940" y="1103749"/>
                </a:lnTo>
                <a:lnTo>
                  <a:pt x="8935847" y="1112913"/>
                </a:lnTo>
                <a:lnTo>
                  <a:pt x="8938940" y="1121568"/>
                </a:lnTo>
                <a:lnTo>
                  <a:pt x="8947546" y="1128871"/>
                </a:lnTo>
                <a:lnTo>
                  <a:pt x="8960653" y="1133916"/>
                </a:lnTo>
                <a:lnTo>
                  <a:pt x="8977249" y="1135799"/>
                </a:lnTo>
                <a:lnTo>
                  <a:pt x="8992953" y="1133916"/>
                </a:lnTo>
                <a:lnTo>
                  <a:pt x="9006205" y="1128871"/>
                </a:lnTo>
                <a:lnTo>
                  <a:pt x="9015360" y="1121568"/>
                </a:lnTo>
                <a:lnTo>
                  <a:pt x="9018778" y="1112913"/>
                </a:lnTo>
                <a:lnTo>
                  <a:pt x="9015360" y="1103749"/>
                </a:lnTo>
                <a:lnTo>
                  <a:pt x="9006205" y="1096503"/>
                </a:lnTo>
                <a:lnTo>
                  <a:pt x="8992953" y="1091741"/>
                </a:lnTo>
                <a:lnTo>
                  <a:pt x="8977249" y="1090028"/>
                </a:lnTo>
                <a:close/>
              </a:path>
              <a:path w="12092305" h="2240279">
                <a:moveTo>
                  <a:pt x="1895348" y="1075562"/>
                </a:moveTo>
                <a:lnTo>
                  <a:pt x="1852531" y="1080401"/>
                </a:lnTo>
                <a:lnTo>
                  <a:pt x="1817893" y="1093484"/>
                </a:lnTo>
                <a:lnTo>
                  <a:pt x="1794710" y="1112665"/>
                </a:lnTo>
                <a:lnTo>
                  <a:pt x="1786255" y="1135799"/>
                </a:lnTo>
                <a:lnTo>
                  <a:pt x="1794710" y="1159433"/>
                </a:lnTo>
                <a:lnTo>
                  <a:pt x="1817893" y="1178555"/>
                </a:lnTo>
                <a:lnTo>
                  <a:pt x="1852531" y="1191354"/>
                </a:lnTo>
                <a:lnTo>
                  <a:pt x="1895348" y="1196022"/>
                </a:lnTo>
                <a:lnTo>
                  <a:pt x="1938164" y="1191354"/>
                </a:lnTo>
                <a:lnTo>
                  <a:pt x="1972802" y="1178555"/>
                </a:lnTo>
                <a:lnTo>
                  <a:pt x="1995985" y="1159433"/>
                </a:lnTo>
                <a:lnTo>
                  <a:pt x="2004440" y="1135799"/>
                </a:lnTo>
                <a:lnTo>
                  <a:pt x="1995985" y="1112665"/>
                </a:lnTo>
                <a:lnTo>
                  <a:pt x="1972802" y="1093484"/>
                </a:lnTo>
                <a:lnTo>
                  <a:pt x="1938164" y="1080401"/>
                </a:lnTo>
                <a:lnTo>
                  <a:pt x="1895348" y="1075562"/>
                </a:lnTo>
                <a:close/>
              </a:path>
              <a:path w="12092305" h="2240279">
                <a:moveTo>
                  <a:pt x="3297809" y="1075562"/>
                </a:moveTo>
                <a:lnTo>
                  <a:pt x="3282104" y="1077447"/>
                </a:lnTo>
                <a:lnTo>
                  <a:pt x="3268853" y="1082497"/>
                </a:lnTo>
                <a:lnTo>
                  <a:pt x="3259697" y="1089804"/>
                </a:lnTo>
                <a:lnTo>
                  <a:pt x="3256280" y="1098461"/>
                </a:lnTo>
                <a:lnTo>
                  <a:pt x="3259697" y="1107625"/>
                </a:lnTo>
                <a:lnTo>
                  <a:pt x="3268853" y="1114871"/>
                </a:lnTo>
                <a:lnTo>
                  <a:pt x="3282104" y="1119633"/>
                </a:lnTo>
                <a:lnTo>
                  <a:pt x="3297809" y="1121346"/>
                </a:lnTo>
                <a:lnTo>
                  <a:pt x="3314404" y="1119633"/>
                </a:lnTo>
                <a:lnTo>
                  <a:pt x="3327511" y="1114871"/>
                </a:lnTo>
                <a:lnTo>
                  <a:pt x="3336117" y="1107625"/>
                </a:lnTo>
                <a:lnTo>
                  <a:pt x="3339211" y="1098461"/>
                </a:lnTo>
                <a:lnTo>
                  <a:pt x="3336117" y="1089804"/>
                </a:lnTo>
                <a:lnTo>
                  <a:pt x="3327511" y="1082497"/>
                </a:lnTo>
                <a:lnTo>
                  <a:pt x="3314404" y="1077447"/>
                </a:lnTo>
                <a:lnTo>
                  <a:pt x="3297809" y="1075562"/>
                </a:lnTo>
                <a:close/>
              </a:path>
              <a:path w="12092305" h="2240279">
                <a:moveTo>
                  <a:pt x="10689463" y="1058671"/>
                </a:moveTo>
                <a:lnTo>
                  <a:pt x="10663578" y="1061612"/>
                </a:lnTo>
                <a:lnTo>
                  <a:pt x="10642790" y="1069527"/>
                </a:lnTo>
                <a:lnTo>
                  <a:pt x="10628955" y="1081056"/>
                </a:lnTo>
                <a:lnTo>
                  <a:pt x="10623931" y="1094841"/>
                </a:lnTo>
                <a:lnTo>
                  <a:pt x="10628955" y="1109131"/>
                </a:lnTo>
                <a:lnTo>
                  <a:pt x="10642790" y="1120595"/>
                </a:lnTo>
                <a:lnTo>
                  <a:pt x="10663578" y="1128218"/>
                </a:lnTo>
                <a:lnTo>
                  <a:pt x="10689463" y="1130985"/>
                </a:lnTo>
                <a:lnTo>
                  <a:pt x="10715327" y="1128218"/>
                </a:lnTo>
                <a:lnTo>
                  <a:pt x="10736072" y="1120595"/>
                </a:lnTo>
                <a:lnTo>
                  <a:pt x="10749863" y="1109131"/>
                </a:lnTo>
                <a:lnTo>
                  <a:pt x="10754867" y="1094841"/>
                </a:lnTo>
                <a:lnTo>
                  <a:pt x="10749863" y="1081056"/>
                </a:lnTo>
                <a:lnTo>
                  <a:pt x="10736071" y="1069527"/>
                </a:lnTo>
                <a:lnTo>
                  <a:pt x="10715327" y="1061612"/>
                </a:lnTo>
                <a:lnTo>
                  <a:pt x="10689463" y="1058671"/>
                </a:lnTo>
                <a:close/>
              </a:path>
              <a:path w="12092305" h="2240279">
                <a:moveTo>
                  <a:pt x="6087364" y="1053845"/>
                </a:moveTo>
                <a:lnTo>
                  <a:pt x="6047454" y="1058482"/>
                </a:lnTo>
                <a:lnTo>
                  <a:pt x="6014878" y="1071032"/>
                </a:lnTo>
                <a:lnTo>
                  <a:pt x="5992923" y="1089454"/>
                </a:lnTo>
                <a:lnTo>
                  <a:pt x="5984875" y="1111707"/>
                </a:lnTo>
                <a:lnTo>
                  <a:pt x="5992923" y="1134461"/>
                </a:lnTo>
                <a:lnTo>
                  <a:pt x="6014878" y="1152809"/>
                </a:lnTo>
                <a:lnTo>
                  <a:pt x="6047454" y="1165058"/>
                </a:lnTo>
                <a:lnTo>
                  <a:pt x="6087364" y="1169517"/>
                </a:lnTo>
                <a:lnTo>
                  <a:pt x="6128575" y="1165058"/>
                </a:lnTo>
                <a:lnTo>
                  <a:pt x="6161786" y="1152809"/>
                </a:lnTo>
                <a:lnTo>
                  <a:pt x="6183947" y="1134461"/>
                </a:lnTo>
                <a:lnTo>
                  <a:pt x="6192012" y="1111707"/>
                </a:lnTo>
                <a:lnTo>
                  <a:pt x="6183947" y="1089454"/>
                </a:lnTo>
                <a:lnTo>
                  <a:pt x="6161786" y="1071032"/>
                </a:lnTo>
                <a:lnTo>
                  <a:pt x="6128575" y="1058482"/>
                </a:lnTo>
                <a:lnTo>
                  <a:pt x="6087364" y="1053845"/>
                </a:lnTo>
                <a:close/>
              </a:path>
              <a:path w="12092305" h="2240279">
                <a:moveTo>
                  <a:pt x="11208512" y="1052702"/>
                </a:moveTo>
                <a:lnTo>
                  <a:pt x="11188388" y="1055011"/>
                </a:lnTo>
                <a:lnTo>
                  <a:pt x="11171729" y="1061267"/>
                </a:lnTo>
                <a:lnTo>
                  <a:pt x="11160380" y="1070464"/>
                </a:lnTo>
                <a:lnTo>
                  <a:pt x="11156188" y="1081595"/>
                </a:lnTo>
                <a:lnTo>
                  <a:pt x="11160380" y="1092718"/>
                </a:lnTo>
                <a:lnTo>
                  <a:pt x="11171729" y="1101920"/>
                </a:lnTo>
                <a:lnTo>
                  <a:pt x="11188388" y="1108186"/>
                </a:lnTo>
                <a:lnTo>
                  <a:pt x="11208512" y="1110500"/>
                </a:lnTo>
                <a:lnTo>
                  <a:pt x="11228635" y="1108186"/>
                </a:lnTo>
                <a:lnTo>
                  <a:pt x="11245294" y="1101920"/>
                </a:lnTo>
                <a:lnTo>
                  <a:pt x="11256643" y="1092718"/>
                </a:lnTo>
                <a:lnTo>
                  <a:pt x="11260836" y="1081595"/>
                </a:lnTo>
                <a:lnTo>
                  <a:pt x="11256643" y="1070464"/>
                </a:lnTo>
                <a:lnTo>
                  <a:pt x="11245294" y="1061267"/>
                </a:lnTo>
                <a:lnTo>
                  <a:pt x="11228635" y="1055011"/>
                </a:lnTo>
                <a:lnTo>
                  <a:pt x="11208512" y="1052702"/>
                </a:lnTo>
                <a:close/>
              </a:path>
              <a:path w="12092305" h="2240279">
                <a:moveTo>
                  <a:pt x="8665337" y="1050289"/>
                </a:moveTo>
                <a:lnTo>
                  <a:pt x="8640437" y="1053051"/>
                </a:lnTo>
                <a:lnTo>
                  <a:pt x="8619585" y="1060664"/>
                </a:lnTo>
                <a:lnTo>
                  <a:pt x="8605258" y="1072123"/>
                </a:lnTo>
                <a:lnTo>
                  <a:pt x="8599932" y="1086421"/>
                </a:lnTo>
                <a:lnTo>
                  <a:pt x="8605258" y="1100006"/>
                </a:lnTo>
                <a:lnTo>
                  <a:pt x="8619585" y="1111108"/>
                </a:lnTo>
                <a:lnTo>
                  <a:pt x="8640437" y="1118598"/>
                </a:lnTo>
                <a:lnTo>
                  <a:pt x="8665337" y="1121346"/>
                </a:lnTo>
                <a:lnTo>
                  <a:pt x="8691221" y="1118598"/>
                </a:lnTo>
                <a:lnTo>
                  <a:pt x="8712009" y="1111108"/>
                </a:lnTo>
                <a:lnTo>
                  <a:pt x="8725844" y="1100006"/>
                </a:lnTo>
                <a:lnTo>
                  <a:pt x="8730868" y="1086421"/>
                </a:lnTo>
                <a:lnTo>
                  <a:pt x="8725844" y="1072123"/>
                </a:lnTo>
                <a:lnTo>
                  <a:pt x="8712009" y="1060664"/>
                </a:lnTo>
                <a:lnTo>
                  <a:pt x="8691221" y="1053051"/>
                </a:lnTo>
                <a:lnTo>
                  <a:pt x="8665337" y="1050289"/>
                </a:lnTo>
                <a:close/>
              </a:path>
              <a:path w="12092305" h="2240279">
                <a:moveTo>
                  <a:pt x="6772275" y="1047876"/>
                </a:moveTo>
                <a:lnTo>
                  <a:pt x="6739637" y="1051486"/>
                </a:lnTo>
                <a:lnTo>
                  <a:pt x="6712537" y="1061415"/>
                </a:lnTo>
                <a:lnTo>
                  <a:pt x="6694033" y="1076316"/>
                </a:lnTo>
                <a:lnTo>
                  <a:pt x="6687184" y="1094841"/>
                </a:lnTo>
                <a:lnTo>
                  <a:pt x="6694033" y="1112666"/>
                </a:lnTo>
                <a:lnTo>
                  <a:pt x="6712537" y="1127213"/>
                </a:lnTo>
                <a:lnTo>
                  <a:pt x="6739637" y="1137018"/>
                </a:lnTo>
                <a:lnTo>
                  <a:pt x="6772275" y="1140612"/>
                </a:lnTo>
                <a:lnTo>
                  <a:pt x="6805749" y="1137018"/>
                </a:lnTo>
                <a:lnTo>
                  <a:pt x="6832711" y="1127213"/>
                </a:lnTo>
                <a:lnTo>
                  <a:pt x="6850695" y="1112666"/>
                </a:lnTo>
                <a:lnTo>
                  <a:pt x="6857237" y="1094841"/>
                </a:lnTo>
                <a:lnTo>
                  <a:pt x="6850695" y="1076316"/>
                </a:lnTo>
                <a:lnTo>
                  <a:pt x="6832711" y="1061415"/>
                </a:lnTo>
                <a:lnTo>
                  <a:pt x="6805749" y="1051486"/>
                </a:lnTo>
                <a:lnTo>
                  <a:pt x="6772275" y="1047876"/>
                </a:lnTo>
                <a:close/>
              </a:path>
              <a:path w="12092305" h="2240279">
                <a:moveTo>
                  <a:pt x="5009896" y="1045463"/>
                </a:moveTo>
                <a:lnTo>
                  <a:pt x="4984942" y="1048225"/>
                </a:lnTo>
                <a:lnTo>
                  <a:pt x="4964096" y="1055838"/>
                </a:lnTo>
                <a:lnTo>
                  <a:pt x="4949799" y="1067297"/>
                </a:lnTo>
                <a:lnTo>
                  <a:pt x="4944491" y="1081595"/>
                </a:lnTo>
                <a:lnTo>
                  <a:pt x="4949799" y="1095374"/>
                </a:lnTo>
                <a:lnTo>
                  <a:pt x="4964096" y="1106890"/>
                </a:lnTo>
                <a:lnTo>
                  <a:pt x="4984942" y="1114792"/>
                </a:lnTo>
                <a:lnTo>
                  <a:pt x="5009896" y="1117726"/>
                </a:lnTo>
                <a:lnTo>
                  <a:pt x="5035760" y="1114792"/>
                </a:lnTo>
                <a:lnTo>
                  <a:pt x="5056505" y="1106890"/>
                </a:lnTo>
                <a:lnTo>
                  <a:pt x="5070296" y="1095374"/>
                </a:lnTo>
                <a:lnTo>
                  <a:pt x="5075301" y="1081595"/>
                </a:lnTo>
                <a:lnTo>
                  <a:pt x="5070296" y="1067297"/>
                </a:lnTo>
                <a:lnTo>
                  <a:pt x="5056505" y="1055838"/>
                </a:lnTo>
                <a:lnTo>
                  <a:pt x="5035760" y="1048225"/>
                </a:lnTo>
                <a:lnTo>
                  <a:pt x="5009896" y="1045463"/>
                </a:lnTo>
                <a:close/>
              </a:path>
              <a:path w="12092305" h="2240279">
                <a:moveTo>
                  <a:pt x="2985897" y="1035811"/>
                </a:moveTo>
                <a:lnTo>
                  <a:pt x="2960943" y="1038574"/>
                </a:lnTo>
                <a:lnTo>
                  <a:pt x="2940097" y="1046194"/>
                </a:lnTo>
                <a:lnTo>
                  <a:pt x="2925800" y="1057671"/>
                </a:lnTo>
                <a:lnTo>
                  <a:pt x="2920492" y="1072006"/>
                </a:lnTo>
                <a:lnTo>
                  <a:pt x="2925800" y="1085758"/>
                </a:lnTo>
                <a:lnTo>
                  <a:pt x="2940097" y="1097264"/>
                </a:lnTo>
                <a:lnTo>
                  <a:pt x="2960943" y="1105164"/>
                </a:lnTo>
                <a:lnTo>
                  <a:pt x="2985897" y="1108100"/>
                </a:lnTo>
                <a:lnTo>
                  <a:pt x="3011761" y="1105164"/>
                </a:lnTo>
                <a:lnTo>
                  <a:pt x="3032506" y="1097264"/>
                </a:lnTo>
                <a:lnTo>
                  <a:pt x="3046297" y="1085758"/>
                </a:lnTo>
                <a:lnTo>
                  <a:pt x="3051302" y="1072006"/>
                </a:lnTo>
                <a:lnTo>
                  <a:pt x="3046297" y="1057671"/>
                </a:lnTo>
                <a:lnTo>
                  <a:pt x="3032506" y="1046194"/>
                </a:lnTo>
                <a:lnTo>
                  <a:pt x="3011761" y="1038574"/>
                </a:lnTo>
                <a:lnTo>
                  <a:pt x="2985897" y="1035811"/>
                </a:lnTo>
                <a:close/>
              </a:path>
              <a:path w="12092305" h="2240279">
                <a:moveTo>
                  <a:pt x="8126730" y="1025016"/>
                </a:moveTo>
                <a:lnTo>
                  <a:pt x="8086746" y="1029436"/>
                </a:lnTo>
                <a:lnTo>
                  <a:pt x="8054133" y="1041415"/>
                </a:lnTo>
                <a:lnTo>
                  <a:pt x="8032164" y="1059039"/>
                </a:lnTo>
                <a:lnTo>
                  <a:pt x="8024113" y="1080388"/>
                </a:lnTo>
                <a:lnTo>
                  <a:pt x="8032164" y="1102447"/>
                </a:lnTo>
                <a:lnTo>
                  <a:pt x="8054133" y="1120441"/>
                </a:lnTo>
                <a:lnTo>
                  <a:pt x="8086746" y="1132563"/>
                </a:lnTo>
                <a:lnTo>
                  <a:pt x="8126730" y="1137005"/>
                </a:lnTo>
                <a:lnTo>
                  <a:pt x="8166302" y="1132563"/>
                </a:lnTo>
                <a:lnTo>
                  <a:pt x="8198135" y="1120441"/>
                </a:lnTo>
                <a:lnTo>
                  <a:pt x="8219348" y="1102447"/>
                </a:lnTo>
                <a:lnTo>
                  <a:pt x="8227059" y="1080388"/>
                </a:lnTo>
                <a:lnTo>
                  <a:pt x="8219348" y="1059039"/>
                </a:lnTo>
                <a:lnTo>
                  <a:pt x="8198135" y="1041415"/>
                </a:lnTo>
                <a:lnTo>
                  <a:pt x="8166302" y="1029436"/>
                </a:lnTo>
                <a:lnTo>
                  <a:pt x="8126730" y="1025016"/>
                </a:lnTo>
                <a:close/>
              </a:path>
              <a:path w="12092305" h="2240279">
                <a:moveTo>
                  <a:pt x="10305541" y="1018920"/>
                </a:moveTo>
                <a:lnTo>
                  <a:pt x="10276486" y="1022095"/>
                </a:lnTo>
                <a:lnTo>
                  <a:pt x="10252932" y="1030700"/>
                </a:lnTo>
                <a:lnTo>
                  <a:pt x="10237140" y="1043352"/>
                </a:lnTo>
                <a:lnTo>
                  <a:pt x="10231374" y="1058671"/>
                </a:lnTo>
                <a:lnTo>
                  <a:pt x="10237140" y="1074748"/>
                </a:lnTo>
                <a:lnTo>
                  <a:pt x="10252932" y="1087766"/>
                </a:lnTo>
                <a:lnTo>
                  <a:pt x="10276486" y="1096485"/>
                </a:lnTo>
                <a:lnTo>
                  <a:pt x="10305541" y="1099667"/>
                </a:lnTo>
                <a:lnTo>
                  <a:pt x="10333349" y="1096485"/>
                </a:lnTo>
                <a:lnTo>
                  <a:pt x="10356262" y="1087766"/>
                </a:lnTo>
                <a:lnTo>
                  <a:pt x="10371818" y="1074748"/>
                </a:lnTo>
                <a:lnTo>
                  <a:pt x="10377551" y="1058671"/>
                </a:lnTo>
                <a:lnTo>
                  <a:pt x="10371818" y="1043352"/>
                </a:lnTo>
                <a:lnTo>
                  <a:pt x="10356262" y="1030700"/>
                </a:lnTo>
                <a:lnTo>
                  <a:pt x="10333349" y="1022095"/>
                </a:lnTo>
                <a:lnTo>
                  <a:pt x="10305541" y="1018920"/>
                </a:lnTo>
                <a:close/>
              </a:path>
              <a:path w="12092305" h="2240279">
                <a:moveTo>
                  <a:pt x="11590147" y="1011681"/>
                </a:moveTo>
                <a:lnTo>
                  <a:pt x="11548989" y="1016319"/>
                </a:lnTo>
                <a:lnTo>
                  <a:pt x="11515772" y="1028874"/>
                </a:lnTo>
                <a:lnTo>
                  <a:pt x="11493581" y="1047311"/>
                </a:lnTo>
                <a:lnTo>
                  <a:pt x="11485499" y="1069593"/>
                </a:lnTo>
                <a:lnTo>
                  <a:pt x="11493581" y="1092320"/>
                </a:lnTo>
                <a:lnTo>
                  <a:pt x="11515772" y="1110657"/>
                </a:lnTo>
                <a:lnTo>
                  <a:pt x="11548989" y="1122906"/>
                </a:lnTo>
                <a:lnTo>
                  <a:pt x="11590147" y="1127366"/>
                </a:lnTo>
                <a:lnTo>
                  <a:pt x="11630467" y="1122906"/>
                </a:lnTo>
                <a:lnTo>
                  <a:pt x="11663822" y="1110657"/>
                </a:lnTo>
                <a:lnTo>
                  <a:pt x="11686534" y="1092320"/>
                </a:lnTo>
                <a:lnTo>
                  <a:pt x="11694922" y="1069593"/>
                </a:lnTo>
                <a:lnTo>
                  <a:pt x="11686534" y="1047311"/>
                </a:lnTo>
                <a:lnTo>
                  <a:pt x="11663822" y="1028874"/>
                </a:lnTo>
                <a:lnTo>
                  <a:pt x="11630467" y="1016319"/>
                </a:lnTo>
                <a:lnTo>
                  <a:pt x="11590147" y="1011681"/>
                </a:lnTo>
                <a:close/>
              </a:path>
              <a:path w="12092305" h="2240279">
                <a:moveTo>
                  <a:pt x="2447163" y="1010538"/>
                </a:moveTo>
                <a:lnTo>
                  <a:pt x="2407537" y="1014978"/>
                </a:lnTo>
                <a:lnTo>
                  <a:pt x="2375709" y="1027096"/>
                </a:lnTo>
                <a:lnTo>
                  <a:pt x="2354526" y="1045096"/>
                </a:lnTo>
                <a:lnTo>
                  <a:pt x="2346833" y="1067180"/>
                </a:lnTo>
                <a:lnTo>
                  <a:pt x="2354526" y="1088520"/>
                </a:lnTo>
                <a:lnTo>
                  <a:pt x="2375709" y="1106144"/>
                </a:lnTo>
                <a:lnTo>
                  <a:pt x="2407537" y="1118130"/>
                </a:lnTo>
                <a:lnTo>
                  <a:pt x="2447163" y="1122552"/>
                </a:lnTo>
                <a:lnTo>
                  <a:pt x="2486735" y="1118130"/>
                </a:lnTo>
                <a:lnTo>
                  <a:pt x="2518568" y="1106144"/>
                </a:lnTo>
                <a:lnTo>
                  <a:pt x="2539781" y="1088520"/>
                </a:lnTo>
                <a:lnTo>
                  <a:pt x="2547493" y="1067180"/>
                </a:lnTo>
                <a:lnTo>
                  <a:pt x="2539781" y="1045096"/>
                </a:lnTo>
                <a:lnTo>
                  <a:pt x="2518568" y="1027096"/>
                </a:lnTo>
                <a:lnTo>
                  <a:pt x="2486735" y="1014978"/>
                </a:lnTo>
                <a:lnTo>
                  <a:pt x="2447163" y="1010538"/>
                </a:lnTo>
                <a:close/>
              </a:path>
              <a:path w="12092305" h="2240279">
                <a:moveTo>
                  <a:pt x="6445123" y="1010538"/>
                </a:moveTo>
                <a:lnTo>
                  <a:pt x="6417262" y="1013535"/>
                </a:lnTo>
                <a:lnTo>
                  <a:pt x="6394354" y="1021841"/>
                </a:lnTo>
                <a:lnTo>
                  <a:pt x="6378829" y="1034434"/>
                </a:lnTo>
                <a:lnTo>
                  <a:pt x="6373114" y="1050289"/>
                </a:lnTo>
                <a:lnTo>
                  <a:pt x="6378829" y="1065660"/>
                </a:lnTo>
                <a:lnTo>
                  <a:pt x="6394354" y="1078303"/>
                </a:lnTo>
                <a:lnTo>
                  <a:pt x="6417262" y="1086873"/>
                </a:lnTo>
                <a:lnTo>
                  <a:pt x="6445123" y="1090028"/>
                </a:lnTo>
                <a:lnTo>
                  <a:pt x="6474158" y="1086873"/>
                </a:lnTo>
                <a:lnTo>
                  <a:pt x="6497669" y="1078303"/>
                </a:lnTo>
                <a:lnTo>
                  <a:pt x="6513417" y="1065660"/>
                </a:lnTo>
                <a:lnTo>
                  <a:pt x="6519163" y="1050289"/>
                </a:lnTo>
                <a:lnTo>
                  <a:pt x="6513417" y="1034434"/>
                </a:lnTo>
                <a:lnTo>
                  <a:pt x="6497669" y="1021841"/>
                </a:lnTo>
                <a:lnTo>
                  <a:pt x="6474158" y="1013535"/>
                </a:lnTo>
                <a:lnTo>
                  <a:pt x="6445123" y="1010538"/>
                </a:lnTo>
                <a:close/>
              </a:path>
              <a:path w="12092305" h="2240279">
                <a:moveTo>
                  <a:pt x="4626102" y="1004569"/>
                </a:moveTo>
                <a:lnTo>
                  <a:pt x="4596993" y="1007744"/>
                </a:lnTo>
                <a:lnTo>
                  <a:pt x="4573444" y="1016444"/>
                </a:lnTo>
                <a:lnTo>
                  <a:pt x="4557682" y="1029430"/>
                </a:lnTo>
                <a:lnTo>
                  <a:pt x="4551934" y="1045463"/>
                </a:lnTo>
                <a:lnTo>
                  <a:pt x="4557682" y="1060836"/>
                </a:lnTo>
                <a:lnTo>
                  <a:pt x="4573444" y="1073483"/>
                </a:lnTo>
                <a:lnTo>
                  <a:pt x="4596993" y="1082057"/>
                </a:lnTo>
                <a:lnTo>
                  <a:pt x="4626102" y="1085214"/>
                </a:lnTo>
                <a:lnTo>
                  <a:pt x="4653889" y="1082057"/>
                </a:lnTo>
                <a:lnTo>
                  <a:pt x="4676759" y="1073483"/>
                </a:lnTo>
                <a:lnTo>
                  <a:pt x="4692270" y="1060836"/>
                </a:lnTo>
                <a:lnTo>
                  <a:pt x="4697984" y="1045463"/>
                </a:lnTo>
                <a:lnTo>
                  <a:pt x="4692270" y="1029430"/>
                </a:lnTo>
                <a:lnTo>
                  <a:pt x="4676759" y="1016444"/>
                </a:lnTo>
                <a:lnTo>
                  <a:pt x="4653889" y="1007744"/>
                </a:lnTo>
                <a:lnTo>
                  <a:pt x="4626102" y="1004569"/>
                </a:lnTo>
                <a:close/>
              </a:path>
              <a:path w="12092305" h="2240279">
                <a:moveTo>
                  <a:pt x="9878060" y="1004569"/>
                </a:moveTo>
                <a:lnTo>
                  <a:pt x="9842589" y="1008574"/>
                </a:lnTo>
                <a:lnTo>
                  <a:pt x="9813464" y="1019460"/>
                </a:lnTo>
                <a:lnTo>
                  <a:pt x="9793745" y="1035538"/>
                </a:lnTo>
                <a:lnTo>
                  <a:pt x="9786492" y="1055115"/>
                </a:lnTo>
                <a:lnTo>
                  <a:pt x="9793745" y="1074697"/>
                </a:lnTo>
                <a:lnTo>
                  <a:pt x="9813464" y="1090783"/>
                </a:lnTo>
                <a:lnTo>
                  <a:pt x="9842589" y="1101678"/>
                </a:lnTo>
                <a:lnTo>
                  <a:pt x="9878060" y="1105687"/>
                </a:lnTo>
                <a:lnTo>
                  <a:pt x="9914441" y="1101678"/>
                </a:lnTo>
                <a:lnTo>
                  <a:pt x="9943465" y="1090783"/>
                </a:lnTo>
                <a:lnTo>
                  <a:pt x="9962677" y="1074697"/>
                </a:lnTo>
                <a:lnTo>
                  <a:pt x="9969627" y="1055115"/>
                </a:lnTo>
                <a:lnTo>
                  <a:pt x="9962677" y="1035538"/>
                </a:lnTo>
                <a:lnTo>
                  <a:pt x="9943465" y="1019460"/>
                </a:lnTo>
                <a:lnTo>
                  <a:pt x="9914441" y="1008574"/>
                </a:lnTo>
                <a:lnTo>
                  <a:pt x="9878060" y="1004569"/>
                </a:lnTo>
                <a:close/>
              </a:path>
              <a:path w="12092305" h="2240279">
                <a:moveTo>
                  <a:pt x="4200779" y="990091"/>
                </a:moveTo>
                <a:lnTo>
                  <a:pt x="4164377" y="994096"/>
                </a:lnTo>
                <a:lnTo>
                  <a:pt x="4135310" y="1004982"/>
                </a:lnTo>
                <a:lnTo>
                  <a:pt x="4116054" y="1021060"/>
                </a:lnTo>
                <a:lnTo>
                  <a:pt x="4109085" y="1040637"/>
                </a:lnTo>
                <a:lnTo>
                  <a:pt x="4116054" y="1060223"/>
                </a:lnTo>
                <a:lnTo>
                  <a:pt x="4135310" y="1076318"/>
                </a:lnTo>
                <a:lnTo>
                  <a:pt x="4164377" y="1087222"/>
                </a:lnTo>
                <a:lnTo>
                  <a:pt x="4200779" y="1091234"/>
                </a:lnTo>
                <a:lnTo>
                  <a:pt x="4236249" y="1087222"/>
                </a:lnTo>
                <a:lnTo>
                  <a:pt x="4265374" y="1076318"/>
                </a:lnTo>
                <a:lnTo>
                  <a:pt x="4285093" y="1060223"/>
                </a:lnTo>
                <a:lnTo>
                  <a:pt x="4292346" y="1040637"/>
                </a:lnTo>
                <a:lnTo>
                  <a:pt x="4285093" y="1021060"/>
                </a:lnTo>
                <a:lnTo>
                  <a:pt x="4265374" y="1004982"/>
                </a:lnTo>
                <a:lnTo>
                  <a:pt x="4236249" y="994096"/>
                </a:lnTo>
                <a:lnTo>
                  <a:pt x="4200779" y="990091"/>
                </a:lnTo>
                <a:close/>
              </a:path>
              <a:path w="12092305" h="2240279">
                <a:moveTo>
                  <a:pt x="11947906" y="968374"/>
                </a:moveTo>
                <a:lnTo>
                  <a:pt x="11918850" y="971532"/>
                </a:lnTo>
                <a:lnTo>
                  <a:pt x="11895296" y="980106"/>
                </a:lnTo>
                <a:lnTo>
                  <a:pt x="11879504" y="992753"/>
                </a:lnTo>
                <a:lnTo>
                  <a:pt x="11873738" y="1008125"/>
                </a:lnTo>
                <a:lnTo>
                  <a:pt x="11879504" y="1023498"/>
                </a:lnTo>
                <a:lnTo>
                  <a:pt x="11895296" y="1036145"/>
                </a:lnTo>
                <a:lnTo>
                  <a:pt x="11918850" y="1044719"/>
                </a:lnTo>
                <a:lnTo>
                  <a:pt x="11947906" y="1047876"/>
                </a:lnTo>
                <a:lnTo>
                  <a:pt x="11975713" y="1044719"/>
                </a:lnTo>
                <a:lnTo>
                  <a:pt x="11998626" y="1036145"/>
                </a:lnTo>
                <a:lnTo>
                  <a:pt x="12014182" y="1023498"/>
                </a:lnTo>
                <a:lnTo>
                  <a:pt x="12019915" y="1008125"/>
                </a:lnTo>
                <a:lnTo>
                  <a:pt x="12014182" y="992753"/>
                </a:lnTo>
                <a:lnTo>
                  <a:pt x="11998626" y="980106"/>
                </a:lnTo>
                <a:lnTo>
                  <a:pt x="11975713" y="971532"/>
                </a:lnTo>
                <a:lnTo>
                  <a:pt x="11947906" y="968374"/>
                </a:lnTo>
                <a:close/>
              </a:path>
              <a:path w="12092305" h="2240279">
                <a:moveTo>
                  <a:pt x="5838698" y="933449"/>
                </a:moveTo>
                <a:lnTo>
                  <a:pt x="5808057" y="936841"/>
                </a:lnTo>
                <a:lnTo>
                  <a:pt x="5783119" y="946102"/>
                </a:lnTo>
                <a:lnTo>
                  <a:pt x="5766349" y="959864"/>
                </a:lnTo>
                <a:lnTo>
                  <a:pt x="5760212" y="976756"/>
                </a:lnTo>
                <a:lnTo>
                  <a:pt x="5766349" y="993723"/>
                </a:lnTo>
                <a:lnTo>
                  <a:pt x="5783119" y="1007522"/>
                </a:lnTo>
                <a:lnTo>
                  <a:pt x="5808057" y="1016797"/>
                </a:lnTo>
                <a:lnTo>
                  <a:pt x="5838698" y="1020190"/>
                </a:lnTo>
                <a:lnTo>
                  <a:pt x="5868481" y="1016797"/>
                </a:lnTo>
                <a:lnTo>
                  <a:pt x="5893514" y="1007522"/>
                </a:lnTo>
                <a:lnTo>
                  <a:pt x="5910760" y="993723"/>
                </a:lnTo>
                <a:lnTo>
                  <a:pt x="5917184" y="976756"/>
                </a:lnTo>
                <a:lnTo>
                  <a:pt x="5910760" y="959864"/>
                </a:lnTo>
                <a:lnTo>
                  <a:pt x="5893514" y="946102"/>
                </a:lnTo>
                <a:lnTo>
                  <a:pt x="5868481" y="936841"/>
                </a:lnTo>
                <a:lnTo>
                  <a:pt x="5838698" y="933449"/>
                </a:lnTo>
                <a:close/>
              </a:path>
              <a:path w="12092305" h="2240279">
                <a:moveTo>
                  <a:pt x="5614035" y="916558"/>
                </a:moveTo>
                <a:lnTo>
                  <a:pt x="5597439" y="918452"/>
                </a:lnTo>
                <a:lnTo>
                  <a:pt x="5584332" y="923512"/>
                </a:lnTo>
                <a:lnTo>
                  <a:pt x="5575726" y="930810"/>
                </a:lnTo>
                <a:lnTo>
                  <a:pt x="5572633" y="939418"/>
                </a:lnTo>
                <a:lnTo>
                  <a:pt x="5575726" y="948636"/>
                </a:lnTo>
                <a:lnTo>
                  <a:pt x="5584332" y="955913"/>
                </a:lnTo>
                <a:lnTo>
                  <a:pt x="5597439" y="960689"/>
                </a:lnTo>
                <a:lnTo>
                  <a:pt x="5614035" y="962405"/>
                </a:lnTo>
                <a:lnTo>
                  <a:pt x="5629739" y="960689"/>
                </a:lnTo>
                <a:lnTo>
                  <a:pt x="5642991" y="955913"/>
                </a:lnTo>
                <a:lnTo>
                  <a:pt x="5652146" y="948636"/>
                </a:lnTo>
                <a:lnTo>
                  <a:pt x="5655564" y="939418"/>
                </a:lnTo>
                <a:lnTo>
                  <a:pt x="5652146" y="930810"/>
                </a:lnTo>
                <a:lnTo>
                  <a:pt x="5642991" y="923512"/>
                </a:lnTo>
                <a:lnTo>
                  <a:pt x="5629739" y="918452"/>
                </a:lnTo>
                <a:lnTo>
                  <a:pt x="5614035" y="916558"/>
                </a:lnTo>
                <a:close/>
              </a:path>
              <a:path w="12092305" h="2240279">
                <a:moveTo>
                  <a:pt x="8953246" y="913002"/>
                </a:moveTo>
                <a:lnTo>
                  <a:pt x="8935065" y="915112"/>
                </a:lnTo>
                <a:lnTo>
                  <a:pt x="8920575" y="920829"/>
                </a:lnTo>
                <a:lnTo>
                  <a:pt x="8910990" y="929237"/>
                </a:lnTo>
                <a:lnTo>
                  <a:pt x="8907526" y="939418"/>
                </a:lnTo>
                <a:lnTo>
                  <a:pt x="8910990" y="949013"/>
                </a:lnTo>
                <a:lnTo>
                  <a:pt x="8920575" y="957119"/>
                </a:lnTo>
                <a:lnTo>
                  <a:pt x="8935065" y="962725"/>
                </a:lnTo>
                <a:lnTo>
                  <a:pt x="8953246" y="964818"/>
                </a:lnTo>
                <a:lnTo>
                  <a:pt x="8971446" y="962725"/>
                </a:lnTo>
                <a:lnTo>
                  <a:pt x="8985980" y="957119"/>
                </a:lnTo>
                <a:lnTo>
                  <a:pt x="8995608" y="949013"/>
                </a:lnTo>
                <a:lnTo>
                  <a:pt x="8999092" y="939418"/>
                </a:lnTo>
                <a:lnTo>
                  <a:pt x="8995608" y="929237"/>
                </a:lnTo>
                <a:lnTo>
                  <a:pt x="8985980" y="920829"/>
                </a:lnTo>
                <a:lnTo>
                  <a:pt x="8971446" y="915112"/>
                </a:lnTo>
                <a:lnTo>
                  <a:pt x="8953246" y="913002"/>
                </a:lnTo>
                <a:close/>
              </a:path>
              <a:path w="12092305" h="2240279">
                <a:moveTo>
                  <a:pt x="7601077" y="903350"/>
                </a:moveTo>
                <a:lnTo>
                  <a:pt x="7579969" y="905500"/>
                </a:lnTo>
                <a:lnTo>
                  <a:pt x="7563373" y="911494"/>
                </a:lnTo>
                <a:lnTo>
                  <a:pt x="7552517" y="920656"/>
                </a:lnTo>
                <a:lnTo>
                  <a:pt x="7548626" y="932306"/>
                </a:lnTo>
                <a:lnTo>
                  <a:pt x="7552517" y="943401"/>
                </a:lnTo>
                <a:lnTo>
                  <a:pt x="7563373" y="952579"/>
                </a:lnTo>
                <a:lnTo>
                  <a:pt x="7579969" y="958828"/>
                </a:lnTo>
                <a:lnTo>
                  <a:pt x="7601077" y="961135"/>
                </a:lnTo>
                <a:lnTo>
                  <a:pt x="7621200" y="958828"/>
                </a:lnTo>
                <a:lnTo>
                  <a:pt x="7637859" y="952579"/>
                </a:lnTo>
                <a:lnTo>
                  <a:pt x="7649208" y="943401"/>
                </a:lnTo>
                <a:lnTo>
                  <a:pt x="7653401" y="932306"/>
                </a:lnTo>
                <a:lnTo>
                  <a:pt x="7649208" y="920656"/>
                </a:lnTo>
                <a:lnTo>
                  <a:pt x="7637859" y="911494"/>
                </a:lnTo>
                <a:lnTo>
                  <a:pt x="7621200" y="905500"/>
                </a:lnTo>
                <a:lnTo>
                  <a:pt x="7601077" y="903350"/>
                </a:lnTo>
                <a:close/>
              </a:path>
              <a:path w="12092305" h="2240279">
                <a:moveTo>
                  <a:pt x="9467977" y="898524"/>
                </a:moveTo>
                <a:lnTo>
                  <a:pt x="9425233" y="903198"/>
                </a:lnTo>
                <a:lnTo>
                  <a:pt x="9390634" y="916003"/>
                </a:lnTo>
                <a:lnTo>
                  <a:pt x="9367464" y="935118"/>
                </a:lnTo>
                <a:lnTo>
                  <a:pt x="9359011" y="958722"/>
                </a:lnTo>
                <a:lnTo>
                  <a:pt x="9367464" y="982380"/>
                </a:lnTo>
                <a:lnTo>
                  <a:pt x="9390634" y="1001490"/>
                </a:lnTo>
                <a:lnTo>
                  <a:pt x="9425233" y="1014265"/>
                </a:lnTo>
                <a:lnTo>
                  <a:pt x="9467977" y="1018920"/>
                </a:lnTo>
                <a:lnTo>
                  <a:pt x="9509883" y="1014265"/>
                </a:lnTo>
                <a:lnTo>
                  <a:pt x="9544621" y="1001490"/>
                </a:lnTo>
                <a:lnTo>
                  <a:pt x="9568310" y="982380"/>
                </a:lnTo>
                <a:lnTo>
                  <a:pt x="9577070" y="958722"/>
                </a:lnTo>
                <a:lnTo>
                  <a:pt x="9568310" y="935118"/>
                </a:lnTo>
                <a:lnTo>
                  <a:pt x="9544621" y="916003"/>
                </a:lnTo>
                <a:lnTo>
                  <a:pt x="9509883" y="903198"/>
                </a:lnTo>
                <a:lnTo>
                  <a:pt x="9467977" y="898524"/>
                </a:lnTo>
                <a:close/>
              </a:path>
              <a:path w="12092305" h="2240279">
                <a:moveTo>
                  <a:pt x="10870438" y="898524"/>
                </a:moveTo>
                <a:lnTo>
                  <a:pt x="10853842" y="900400"/>
                </a:lnTo>
                <a:lnTo>
                  <a:pt x="10840735" y="905430"/>
                </a:lnTo>
                <a:lnTo>
                  <a:pt x="10832129" y="912723"/>
                </a:lnTo>
                <a:lnTo>
                  <a:pt x="10829036" y="921384"/>
                </a:lnTo>
                <a:lnTo>
                  <a:pt x="10832129" y="930528"/>
                </a:lnTo>
                <a:lnTo>
                  <a:pt x="10840735" y="937767"/>
                </a:lnTo>
                <a:lnTo>
                  <a:pt x="10853842" y="942530"/>
                </a:lnTo>
                <a:lnTo>
                  <a:pt x="10870438" y="944244"/>
                </a:lnTo>
                <a:lnTo>
                  <a:pt x="10886122" y="942530"/>
                </a:lnTo>
                <a:lnTo>
                  <a:pt x="10899330" y="937767"/>
                </a:lnTo>
                <a:lnTo>
                  <a:pt x="10908442" y="930528"/>
                </a:lnTo>
                <a:lnTo>
                  <a:pt x="10911840" y="921384"/>
                </a:lnTo>
                <a:lnTo>
                  <a:pt x="10908442" y="912723"/>
                </a:lnTo>
                <a:lnTo>
                  <a:pt x="10899330" y="905430"/>
                </a:lnTo>
                <a:lnTo>
                  <a:pt x="10886122" y="900400"/>
                </a:lnTo>
                <a:lnTo>
                  <a:pt x="10870438" y="898524"/>
                </a:lnTo>
                <a:close/>
              </a:path>
              <a:path w="12092305" h="2240279">
                <a:moveTo>
                  <a:pt x="11339322" y="892555"/>
                </a:moveTo>
                <a:lnTo>
                  <a:pt x="11308681" y="895909"/>
                </a:lnTo>
                <a:lnTo>
                  <a:pt x="11283743" y="905001"/>
                </a:lnTo>
                <a:lnTo>
                  <a:pt x="11266973" y="918380"/>
                </a:lnTo>
                <a:lnTo>
                  <a:pt x="11260836" y="934592"/>
                </a:lnTo>
                <a:lnTo>
                  <a:pt x="11266973" y="951559"/>
                </a:lnTo>
                <a:lnTo>
                  <a:pt x="11283743" y="965358"/>
                </a:lnTo>
                <a:lnTo>
                  <a:pt x="11308681" y="974633"/>
                </a:lnTo>
                <a:lnTo>
                  <a:pt x="11339322" y="978026"/>
                </a:lnTo>
                <a:lnTo>
                  <a:pt x="11370036" y="974633"/>
                </a:lnTo>
                <a:lnTo>
                  <a:pt x="11395011" y="965358"/>
                </a:lnTo>
                <a:lnTo>
                  <a:pt x="11411795" y="951559"/>
                </a:lnTo>
                <a:lnTo>
                  <a:pt x="11417935" y="934592"/>
                </a:lnTo>
                <a:lnTo>
                  <a:pt x="11411795" y="918380"/>
                </a:lnTo>
                <a:lnTo>
                  <a:pt x="11395011" y="905001"/>
                </a:lnTo>
                <a:lnTo>
                  <a:pt x="11370036" y="895909"/>
                </a:lnTo>
                <a:lnTo>
                  <a:pt x="11339322" y="892555"/>
                </a:lnTo>
                <a:close/>
              </a:path>
              <a:path w="12092305" h="2240279">
                <a:moveTo>
                  <a:pt x="3788537" y="884046"/>
                </a:moveTo>
                <a:lnTo>
                  <a:pt x="3745720" y="888880"/>
                </a:lnTo>
                <a:lnTo>
                  <a:pt x="3711082" y="901953"/>
                </a:lnTo>
                <a:lnTo>
                  <a:pt x="3687899" y="921123"/>
                </a:lnTo>
                <a:lnTo>
                  <a:pt x="3679444" y="944244"/>
                </a:lnTo>
                <a:lnTo>
                  <a:pt x="3687899" y="967922"/>
                </a:lnTo>
                <a:lnTo>
                  <a:pt x="3711082" y="987075"/>
                </a:lnTo>
                <a:lnTo>
                  <a:pt x="3745720" y="999894"/>
                </a:lnTo>
                <a:lnTo>
                  <a:pt x="3788537" y="1004569"/>
                </a:lnTo>
                <a:lnTo>
                  <a:pt x="3830443" y="999894"/>
                </a:lnTo>
                <a:lnTo>
                  <a:pt x="3865181" y="987075"/>
                </a:lnTo>
                <a:lnTo>
                  <a:pt x="3888870" y="967922"/>
                </a:lnTo>
                <a:lnTo>
                  <a:pt x="3897630" y="944244"/>
                </a:lnTo>
                <a:lnTo>
                  <a:pt x="3888870" y="921123"/>
                </a:lnTo>
                <a:lnTo>
                  <a:pt x="3865181" y="901953"/>
                </a:lnTo>
                <a:lnTo>
                  <a:pt x="3830443" y="888880"/>
                </a:lnTo>
                <a:lnTo>
                  <a:pt x="3788537" y="884046"/>
                </a:lnTo>
                <a:close/>
              </a:path>
              <a:path w="12092305" h="2240279">
                <a:moveTo>
                  <a:pt x="5190998" y="884046"/>
                </a:moveTo>
                <a:lnTo>
                  <a:pt x="5175293" y="885940"/>
                </a:lnTo>
                <a:lnTo>
                  <a:pt x="5162042" y="891000"/>
                </a:lnTo>
                <a:lnTo>
                  <a:pt x="5152886" y="898298"/>
                </a:lnTo>
                <a:lnTo>
                  <a:pt x="5149469" y="906906"/>
                </a:lnTo>
                <a:lnTo>
                  <a:pt x="5152886" y="916124"/>
                </a:lnTo>
                <a:lnTo>
                  <a:pt x="5162042" y="923401"/>
                </a:lnTo>
                <a:lnTo>
                  <a:pt x="5175293" y="928177"/>
                </a:lnTo>
                <a:lnTo>
                  <a:pt x="5190998" y="929893"/>
                </a:lnTo>
                <a:lnTo>
                  <a:pt x="5207593" y="928177"/>
                </a:lnTo>
                <a:lnTo>
                  <a:pt x="5220700" y="923401"/>
                </a:lnTo>
                <a:lnTo>
                  <a:pt x="5229306" y="916124"/>
                </a:lnTo>
                <a:lnTo>
                  <a:pt x="5232400" y="906906"/>
                </a:lnTo>
                <a:lnTo>
                  <a:pt x="5229306" y="898298"/>
                </a:lnTo>
                <a:lnTo>
                  <a:pt x="5220700" y="891000"/>
                </a:lnTo>
                <a:lnTo>
                  <a:pt x="5207593" y="885940"/>
                </a:lnTo>
                <a:lnTo>
                  <a:pt x="5190998" y="884046"/>
                </a:lnTo>
                <a:close/>
              </a:path>
              <a:path w="12092305" h="2240279">
                <a:moveTo>
                  <a:pt x="11114786" y="874394"/>
                </a:moveTo>
                <a:lnTo>
                  <a:pt x="11098170" y="876288"/>
                </a:lnTo>
                <a:lnTo>
                  <a:pt x="11085020" y="881348"/>
                </a:lnTo>
                <a:lnTo>
                  <a:pt x="11076370" y="888646"/>
                </a:lnTo>
                <a:lnTo>
                  <a:pt x="11073257" y="897254"/>
                </a:lnTo>
                <a:lnTo>
                  <a:pt x="11076370" y="906472"/>
                </a:lnTo>
                <a:lnTo>
                  <a:pt x="11085020" y="913749"/>
                </a:lnTo>
                <a:lnTo>
                  <a:pt x="11098170" y="918525"/>
                </a:lnTo>
                <a:lnTo>
                  <a:pt x="11114786" y="920241"/>
                </a:lnTo>
                <a:lnTo>
                  <a:pt x="11130416" y="918525"/>
                </a:lnTo>
                <a:lnTo>
                  <a:pt x="11143630" y="913749"/>
                </a:lnTo>
                <a:lnTo>
                  <a:pt x="11152772" y="906472"/>
                </a:lnTo>
                <a:lnTo>
                  <a:pt x="11156188" y="897254"/>
                </a:lnTo>
                <a:lnTo>
                  <a:pt x="11152772" y="888646"/>
                </a:lnTo>
                <a:lnTo>
                  <a:pt x="11143630" y="881348"/>
                </a:lnTo>
                <a:lnTo>
                  <a:pt x="11130416" y="876288"/>
                </a:lnTo>
                <a:lnTo>
                  <a:pt x="11114786" y="874394"/>
                </a:lnTo>
                <a:close/>
              </a:path>
              <a:path w="12092305" h="2240279">
                <a:moveTo>
                  <a:pt x="7980553" y="862329"/>
                </a:moveTo>
                <a:lnTo>
                  <a:pt x="7940589" y="866967"/>
                </a:lnTo>
                <a:lnTo>
                  <a:pt x="7908020" y="879522"/>
                </a:lnTo>
                <a:lnTo>
                  <a:pt x="7886094" y="897959"/>
                </a:lnTo>
                <a:lnTo>
                  <a:pt x="7878063" y="920241"/>
                </a:lnTo>
                <a:lnTo>
                  <a:pt x="7886094" y="942986"/>
                </a:lnTo>
                <a:lnTo>
                  <a:pt x="7908020" y="961326"/>
                </a:lnTo>
                <a:lnTo>
                  <a:pt x="7940589" y="973570"/>
                </a:lnTo>
                <a:lnTo>
                  <a:pt x="7980553" y="978026"/>
                </a:lnTo>
                <a:lnTo>
                  <a:pt x="8021764" y="973570"/>
                </a:lnTo>
                <a:lnTo>
                  <a:pt x="8054975" y="961326"/>
                </a:lnTo>
                <a:lnTo>
                  <a:pt x="8077136" y="942986"/>
                </a:lnTo>
                <a:lnTo>
                  <a:pt x="8085201" y="920241"/>
                </a:lnTo>
                <a:lnTo>
                  <a:pt x="8077136" y="897959"/>
                </a:lnTo>
                <a:lnTo>
                  <a:pt x="8054975" y="879522"/>
                </a:lnTo>
                <a:lnTo>
                  <a:pt x="8021764" y="866967"/>
                </a:lnTo>
                <a:lnTo>
                  <a:pt x="7980553" y="862329"/>
                </a:lnTo>
                <a:close/>
              </a:path>
              <a:path w="12092305" h="2240279">
                <a:moveTo>
                  <a:pt x="10558526" y="858773"/>
                </a:moveTo>
                <a:lnTo>
                  <a:pt x="10533572" y="861536"/>
                </a:lnTo>
                <a:lnTo>
                  <a:pt x="10512726" y="869156"/>
                </a:lnTo>
                <a:lnTo>
                  <a:pt x="10498429" y="880633"/>
                </a:lnTo>
                <a:lnTo>
                  <a:pt x="10493121" y="894968"/>
                </a:lnTo>
                <a:lnTo>
                  <a:pt x="10498429" y="908694"/>
                </a:lnTo>
                <a:lnTo>
                  <a:pt x="10512726" y="920194"/>
                </a:lnTo>
                <a:lnTo>
                  <a:pt x="10533572" y="928098"/>
                </a:lnTo>
                <a:lnTo>
                  <a:pt x="10558526" y="931036"/>
                </a:lnTo>
                <a:lnTo>
                  <a:pt x="10584390" y="928098"/>
                </a:lnTo>
                <a:lnTo>
                  <a:pt x="10605135" y="920194"/>
                </a:lnTo>
                <a:lnTo>
                  <a:pt x="10618926" y="908694"/>
                </a:lnTo>
                <a:lnTo>
                  <a:pt x="10623931" y="894968"/>
                </a:lnTo>
                <a:lnTo>
                  <a:pt x="10618926" y="880633"/>
                </a:lnTo>
                <a:lnTo>
                  <a:pt x="10605135" y="869156"/>
                </a:lnTo>
                <a:lnTo>
                  <a:pt x="10584390" y="861536"/>
                </a:lnTo>
                <a:lnTo>
                  <a:pt x="10558526" y="858773"/>
                </a:lnTo>
                <a:close/>
              </a:path>
              <a:path w="12092305" h="2240279">
                <a:moveTo>
                  <a:pt x="8665337" y="856360"/>
                </a:moveTo>
                <a:lnTo>
                  <a:pt x="8632773" y="859970"/>
                </a:lnTo>
                <a:lnTo>
                  <a:pt x="8605710" y="869902"/>
                </a:lnTo>
                <a:lnTo>
                  <a:pt x="8587220" y="884810"/>
                </a:lnTo>
                <a:lnTo>
                  <a:pt x="8580374" y="903350"/>
                </a:lnTo>
                <a:lnTo>
                  <a:pt x="8587220" y="921156"/>
                </a:lnTo>
                <a:lnTo>
                  <a:pt x="8605710" y="935688"/>
                </a:lnTo>
                <a:lnTo>
                  <a:pt x="8632773" y="945481"/>
                </a:lnTo>
                <a:lnTo>
                  <a:pt x="8665337" y="949070"/>
                </a:lnTo>
                <a:lnTo>
                  <a:pt x="8697974" y="945481"/>
                </a:lnTo>
                <a:lnTo>
                  <a:pt x="8725074" y="935688"/>
                </a:lnTo>
                <a:lnTo>
                  <a:pt x="8743578" y="921156"/>
                </a:lnTo>
                <a:lnTo>
                  <a:pt x="8750427" y="903350"/>
                </a:lnTo>
                <a:lnTo>
                  <a:pt x="8743578" y="884810"/>
                </a:lnTo>
                <a:lnTo>
                  <a:pt x="8725074" y="869902"/>
                </a:lnTo>
                <a:lnTo>
                  <a:pt x="8697974" y="859970"/>
                </a:lnTo>
                <a:lnTo>
                  <a:pt x="8665337" y="856360"/>
                </a:lnTo>
                <a:close/>
              </a:path>
              <a:path w="12092305" h="2240279">
                <a:moveTo>
                  <a:pt x="6903084" y="853947"/>
                </a:moveTo>
                <a:lnTo>
                  <a:pt x="6877220" y="856710"/>
                </a:lnTo>
                <a:lnTo>
                  <a:pt x="6856476" y="864330"/>
                </a:lnTo>
                <a:lnTo>
                  <a:pt x="6842684" y="875807"/>
                </a:lnTo>
                <a:lnTo>
                  <a:pt x="6837680" y="890142"/>
                </a:lnTo>
                <a:lnTo>
                  <a:pt x="6842684" y="903868"/>
                </a:lnTo>
                <a:lnTo>
                  <a:pt x="6856476" y="915368"/>
                </a:lnTo>
                <a:lnTo>
                  <a:pt x="6877220" y="923272"/>
                </a:lnTo>
                <a:lnTo>
                  <a:pt x="6903084" y="926210"/>
                </a:lnTo>
                <a:lnTo>
                  <a:pt x="6928949" y="923272"/>
                </a:lnTo>
                <a:lnTo>
                  <a:pt x="6949693" y="915368"/>
                </a:lnTo>
                <a:lnTo>
                  <a:pt x="6963485" y="903868"/>
                </a:lnTo>
                <a:lnTo>
                  <a:pt x="6968489" y="890142"/>
                </a:lnTo>
                <a:lnTo>
                  <a:pt x="6963485" y="875807"/>
                </a:lnTo>
                <a:lnTo>
                  <a:pt x="6949693" y="864330"/>
                </a:lnTo>
                <a:lnTo>
                  <a:pt x="6928949" y="856710"/>
                </a:lnTo>
                <a:lnTo>
                  <a:pt x="6903084" y="853947"/>
                </a:lnTo>
                <a:close/>
              </a:path>
              <a:path w="12092305" h="2240279">
                <a:moveTo>
                  <a:pt x="4879086" y="844295"/>
                </a:moveTo>
                <a:lnTo>
                  <a:pt x="4854132" y="847058"/>
                </a:lnTo>
                <a:lnTo>
                  <a:pt x="4833286" y="854678"/>
                </a:lnTo>
                <a:lnTo>
                  <a:pt x="4818989" y="866155"/>
                </a:lnTo>
                <a:lnTo>
                  <a:pt x="4813681" y="880490"/>
                </a:lnTo>
                <a:lnTo>
                  <a:pt x="4818989" y="894216"/>
                </a:lnTo>
                <a:lnTo>
                  <a:pt x="4833286" y="905716"/>
                </a:lnTo>
                <a:lnTo>
                  <a:pt x="4854132" y="913620"/>
                </a:lnTo>
                <a:lnTo>
                  <a:pt x="4879086" y="916558"/>
                </a:lnTo>
                <a:lnTo>
                  <a:pt x="4904950" y="913620"/>
                </a:lnTo>
                <a:lnTo>
                  <a:pt x="4925695" y="905716"/>
                </a:lnTo>
                <a:lnTo>
                  <a:pt x="4939486" y="894216"/>
                </a:lnTo>
                <a:lnTo>
                  <a:pt x="4944491" y="880490"/>
                </a:lnTo>
                <a:lnTo>
                  <a:pt x="4939486" y="866155"/>
                </a:lnTo>
                <a:lnTo>
                  <a:pt x="4925695" y="854678"/>
                </a:lnTo>
                <a:lnTo>
                  <a:pt x="4904950" y="847058"/>
                </a:lnTo>
                <a:lnTo>
                  <a:pt x="4879086" y="844295"/>
                </a:lnTo>
                <a:close/>
              </a:path>
              <a:path w="12092305" h="2240279">
                <a:moveTo>
                  <a:pt x="10019791" y="833500"/>
                </a:moveTo>
                <a:lnTo>
                  <a:pt x="9979882" y="837940"/>
                </a:lnTo>
                <a:lnTo>
                  <a:pt x="9947306" y="850058"/>
                </a:lnTo>
                <a:lnTo>
                  <a:pt x="9925351" y="868058"/>
                </a:lnTo>
                <a:lnTo>
                  <a:pt x="9917303" y="890142"/>
                </a:lnTo>
                <a:lnTo>
                  <a:pt x="9925351" y="911492"/>
                </a:lnTo>
                <a:lnTo>
                  <a:pt x="9947306" y="929116"/>
                </a:lnTo>
                <a:lnTo>
                  <a:pt x="9979882" y="941095"/>
                </a:lnTo>
                <a:lnTo>
                  <a:pt x="10019791" y="945514"/>
                </a:lnTo>
                <a:lnTo>
                  <a:pt x="10059417" y="941095"/>
                </a:lnTo>
                <a:lnTo>
                  <a:pt x="10091245" y="929116"/>
                </a:lnTo>
                <a:lnTo>
                  <a:pt x="10112428" y="911492"/>
                </a:lnTo>
                <a:lnTo>
                  <a:pt x="10120122" y="890142"/>
                </a:lnTo>
                <a:lnTo>
                  <a:pt x="10112428" y="868058"/>
                </a:lnTo>
                <a:lnTo>
                  <a:pt x="10091245" y="850058"/>
                </a:lnTo>
                <a:lnTo>
                  <a:pt x="10059417" y="837940"/>
                </a:lnTo>
                <a:lnTo>
                  <a:pt x="10019791" y="833500"/>
                </a:lnTo>
                <a:close/>
              </a:path>
              <a:path w="12092305" h="2240279">
                <a:moveTo>
                  <a:pt x="4340352" y="819022"/>
                </a:moveTo>
                <a:lnTo>
                  <a:pt x="4300726" y="823462"/>
                </a:lnTo>
                <a:lnTo>
                  <a:pt x="4268898" y="835580"/>
                </a:lnTo>
                <a:lnTo>
                  <a:pt x="4247715" y="853580"/>
                </a:lnTo>
                <a:lnTo>
                  <a:pt x="4240022" y="875664"/>
                </a:lnTo>
                <a:lnTo>
                  <a:pt x="4247715" y="897014"/>
                </a:lnTo>
                <a:lnTo>
                  <a:pt x="4268898" y="914638"/>
                </a:lnTo>
                <a:lnTo>
                  <a:pt x="4300726" y="926617"/>
                </a:lnTo>
                <a:lnTo>
                  <a:pt x="4340352" y="931036"/>
                </a:lnTo>
                <a:lnTo>
                  <a:pt x="4379924" y="926617"/>
                </a:lnTo>
                <a:lnTo>
                  <a:pt x="4411757" y="914638"/>
                </a:lnTo>
                <a:lnTo>
                  <a:pt x="4432970" y="897014"/>
                </a:lnTo>
                <a:lnTo>
                  <a:pt x="4440682" y="875664"/>
                </a:lnTo>
                <a:lnTo>
                  <a:pt x="4432970" y="853580"/>
                </a:lnTo>
                <a:lnTo>
                  <a:pt x="4411757" y="835580"/>
                </a:lnTo>
                <a:lnTo>
                  <a:pt x="4379924" y="823462"/>
                </a:lnTo>
                <a:lnTo>
                  <a:pt x="4340352" y="819022"/>
                </a:lnTo>
                <a:close/>
              </a:path>
              <a:path w="12092305" h="2240279">
                <a:moveTo>
                  <a:pt x="8338184" y="819022"/>
                </a:moveTo>
                <a:lnTo>
                  <a:pt x="8310397" y="822019"/>
                </a:lnTo>
                <a:lnTo>
                  <a:pt x="8287527" y="830325"/>
                </a:lnTo>
                <a:lnTo>
                  <a:pt x="8272016" y="842918"/>
                </a:lnTo>
                <a:lnTo>
                  <a:pt x="8266303" y="858773"/>
                </a:lnTo>
                <a:lnTo>
                  <a:pt x="8272016" y="874146"/>
                </a:lnTo>
                <a:lnTo>
                  <a:pt x="8287527" y="886793"/>
                </a:lnTo>
                <a:lnTo>
                  <a:pt x="8310397" y="895367"/>
                </a:lnTo>
                <a:lnTo>
                  <a:pt x="8338184" y="898524"/>
                </a:lnTo>
                <a:lnTo>
                  <a:pt x="8366956" y="895367"/>
                </a:lnTo>
                <a:lnTo>
                  <a:pt x="8389762" y="886793"/>
                </a:lnTo>
                <a:lnTo>
                  <a:pt x="8404782" y="874146"/>
                </a:lnTo>
                <a:lnTo>
                  <a:pt x="8410193" y="858773"/>
                </a:lnTo>
                <a:lnTo>
                  <a:pt x="8404782" y="842918"/>
                </a:lnTo>
                <a:lnTo>
                  <a:pt x="8389762" y="830325"/>
                </a:lnTo>
                <a:lnTo>
                  <a:pt x="8366956" y="822019"/>
                </a:lnTo>
                <a:lnTo>
                  <a:pt x="8338184" y="819022"/>
                </a:lnTo>
                <a:close/>
              </a:path>
              <a:path w="12092305" h="2240279">
                <a:moveTo>
                  <a:pt x="6519163" y="813053"/>
                </a:moveTo>
                <a:lnTo>
                  <a:pt x="6490128" y="816228"/>
                </a:lnTo>
                <a:lnTo>
                  <a:pt x="6466617" y="824928"/>
                </a:lnTo>
                <a:lnTo>
                  <a:pt x="6450869" y="837914"/>
                </a:lnTo>
                <a:lnTo>
                  <a:pt x="6445123" y="853947"/>
                </a:lnTo>
                <a:lnTo>
                  <a:pt x="6450869" y="869320"/>
                </a:lnTo>
                <a:lnTo>
                  <a:pt x="6466617" y="881967"/>
                </a:lnTo>
                <a:lnTo>
                  <a:pt x="6490128" y="890541"/>
                </a:lnTo>
                <a:lnTo>
                  <a:pt x="6519163" y="893698"/>
                </a:lnTo>
                <a:lnTo>
                  <a:pt x="6547024" y="890541"/>
                </a:lnTo>
                <a:lnTo>
                  <a:pt x="6569932" y="881967"/>
                </a:lnTo>
                <a:lnTo>
                  <a:pt x="6585458" y="869320"/>
                </a:lnTo>
                <a:lnTo>
                  <a:pt x="6591173" y="853947"/>
                </a:lnTo>
                <a:lnTo>
                  <a:pt x="6585458" y="837914"/>
                </a:lnTo>
                <a:lnTo>
                  <a:pt x="6569932" y="824928"/>
                </a:lnTo>
                <a:lnTo>
                  <a:pt x="6547024" y="816228"/>
                </a:lnTo>
                <a:lnTo>
                  <a:pt x="6519163" y="813053"/>
                </a:lnTo>
                <a:close/>
              </a:path>
              <a:path w="12092305" h="2240279">
                <a:moveTo>
                  <a:pt x="6093968" y="798575"/>
                </a:moveTo>
                <a:lnTo>
                  <a:pt x="6057513" y="802580"/>
                </a:lnTo>
                <a:lnTo>
                  <a:pt x="6028451" y="813466"/>
                </a:lnTo>
                <a:lnTo>
                  <a:pt x="6009225" y="829544"/>
                </a:lnTo>
                <a:lnTo>
                  <a:pt x="6002274" y="849121"/>
                </a:lnTo>
                <a:lnTo>
                  <a:pt x="6009225" y="868699"/>
                </a:lnTo>
                <a:lnTo>
                  <a:pt x="6028451" y="884777"/>
                </a:lnTo>
                <a:lnTo>
                  <a:pt x="6057513" y="895663"/>
                </a:lnTo>
                <a:lnTo>
                  <a:pt x="6093968" y="899667"/>
                </a:lnTo>
                <a:lnTo>
                  <a:pt x="6129101" y="895663"/>
                </a:lnTo>
                <a:lnTo>
                  <a:pt x="6157483" y="884777"/>
                </a:lnTo>
                <a:lnTo>
                  <a:pt x="6176460" y="868699"/>
                </a:lnTo>
                <a:lnTo>
                  <a:pt x="6183376" y="849121"/>
                </a:lnTo>
                <a:lnTo>
                  <a:pt x="6176460" y="829544"/>
                </a:lnTo>
                <a:lnTo>
                  <a:pt x="6157483" y="813466"/>
                </a:lnTo>
                <a:lnTo>
                  <a:pt x="6129101" y="802580"/>
                </a:lnTo>
                <a:lnTo>
                  <a:pt x="6093968" y="798575"/>
                </a:lnTo>
                <a:close/>
              </a:path>
              <a:path w="12092305" h="2240279">
                <a:moveTo>
                  <a:pt x="12019915" y="772032"/>
                </a:moveTo>
                <a:lnTo>
                  <a:pt x="11991143" y="775029"/>
                </a:lnTo>
                <a:lnTo>
                  <a:pt x="11968337" y="783335"/>
                </a:lnTo>
                <a:lnTo>
                  <a:pt x="11953317" y="795928"/>
                </a:lnTo>
                <a:lnTo>
                  <a:pt x="11947906" y="811783"/>
                </a:lnTo>
                <a:lnTo>
                  <a:pt x="11953317" y="827156"/>
                </a:lnTo>
                <a:lnTo>
                  <a:pt x="11968337" y="839803"/>
                </a:lnTo>
                <a:lnTo>
                  <a:pt x="11991143" y="848377"/>
                </a:lnTo>
                <a:lnTo>
                  <a:pt x="12019915" y="851534"/>
                </a:lnTo>
                <a:lnTo>
                  <a:pt x="12047702" y="848377"/>
                </a:lnTo>
                <a:lnTo>
                  <a:pt x="12070572" y="839803"/>
                </a:lnTo>
                <a:lnTo>
                  <a:pt x="12086083" y="827156"/>
                </a:lnTo>
                <a:lnTo>
                  <a:pt x="12091797" y="811783"/>
                </a:lnTo>
                <a:lnTo>
                  <a:pt x="12086083" y="795928"/>
                </a:lnTo>
                <a:lnTo>
                  <a:pt x="12070572" y="783335"/>
                </a:lnTo>
                <a:lnTo>
                  <a:pt x="12047702" y="775029"/>
                </a:lnTo>
                <a:lnTo>
                  <a:pt x="12019915" y="772032"/>
                </a:lnTo>
                <a:close/>
              </a:path>
              <a:path w="12092305" h="2240279">
                <a:moveTo>
                  <a:pt x="11594591" y="757554"/>
                </a:moveTo>
                <a:lnTo>
                  <a:pt x="11558210" y="761400"/>
                </a:lnTo>
                <a:lnTo>
                  <a:pt x="11529187" y="772032"/>
                </a:lnTo>
                <a:lnTo>
                  <a:pt x="11509974" y="788094"/>
                </a:lnTo>
                <a:lnTo>
                  <a:pt x="11503025" y="808227"/>
                </a:lnTo>
                <a:lnTo>
                  <a:pt x="11509974" y="827627"/>
                </a:lnTo>
                <a:lnTo>
                  <a:pt x="11529187" y="843311"/>
                </a:lnTo>
                <a:lnTo>
                  <a:pt x="11558210" y="853805"/>
                </a:lnTo>
                <a:lnTo>
                  <a:pt x="11594591" y="857630"/>
                </a:lnTo>
                <a:lnTo>
                  <a:pt x="11630062" y="853805"/>
                </a:lnTo>
                <a:lnTo>
                  <a:pt x="11659187" y="843311"/>
                </a:lnTo>
                <a:lnTo>
                  <a:pt x="11678906" y="827627"/>
                </a:lnTo>
                <a:lnTo>
                  <a:pt x="11686159" y="808227"/>
                </a:lnTo>
                <a:lnTo>
                  <a:pt x="11678906" y="788094"/>
                </a:lnTo>
                <a:lnTo>
                  <a:pt x="11659187" y="772032"/>
                </a:lnTo>
                <a:lnTo>
                  <a:pt x="11630062" y="761400"/>
                </a:lnTo>
                <a:lnTo>
                  <a:pt x="11594591" y="757554"/>
                </a:lnTo>
                <a:close/>
              </a:path>
              <a:path w="12092305" h="2240279">
                <a:moveTo>
                  <a:pt x="7731886" y="741933"/>
                </a:moveTo>
                <a:lnTo>
                  <a:pt x="7701246" y="745325"/>
                </a:lnTo>
                <a:lnTo>
                  <a:pt x="7676308" y="754586"/>
                </a:lnTo>
                <a:lnTo>
                  <a:pt x="7659538" y="768348"/>
                </a:lnTo>
                <a:lnTo>
                  <a:pt x="7653401" y="785240"/>
                </a:lnTo>
                <a:lnTo>
                  <a:pt x="7659538" y="802207"/>
                </a:lnTo>
                <a:lnTo>
                  <a:pt x="7676308" y="816006"/>
                </a:lnTo>
                <a:lnTo>
                  <a:pt x="7701246" y="825281"/>
                </a:lnTo>
                <a:lnTo>
                  <a:pt x="7731886" y="828674"/>
                </a:lnTo>
                <a:lnTo>
                  <a:pt x="7761616" y="825281"/>
                </a:lnTo>
                <a:lnTo>
                  <a:pt x="7786655" y="816006"/>
                </a:lnTo>
                <a:lnTo>
                  <a:pt x="7803931" y="802207"/>
                </a:lnTo>
                <a:lnTo>
                  <a:pt x="7810373" y="785240"/>
                </a:lnTo>
                <a:lnTo>
                  <a:pt x="7803931" y="768348"/>
                </a:lnTo>
                <a:lnTo>
                  <a:pt x="7786655" y="754586"/>
                </a:lnTo>
                <a:lnTo>
                  <a:pt x="7761616" y="745325"/>
                </a:lnTo>
                <a:lnTo>
                  <a:pt x="7731886" y="741933"/>
                </a:lnTo>
                <a:close/>
              </a:path>
              <a:path w="12092305" h="2240279">
                <a:moveTo>
                  <a:pt x="7507224" y="725042"/>
                </a:moveTo>
                <a:lnTo>
                  <a:pt x="7490628" y="726936"/>
                </a:lnTo>
                <a:lnTo>
                  <a:pt x="7477521" y="731996"/>
                </a:lnTo>
                <a:lnTo>
                  <a:pt x="7468915" y="739294"/>
                </a:lnTo>
                <a:lnTo>
                  <a:pt x="7465822" y="747902"/>
                </a:lnTo>
                <a:lnTo>
                  <a:pt x="7468915" y="757120"/>
                </a:lnTo>
                <a:lnTo>
                  <a:pt x="7477521" y="764397"/>
                </a:lnTo>
                <a:lnTo>
                  <a:pt x="7490628" y="769173"/>
                </a:lnTo>
                <a:lnTo>
                  <a:pt x="7507224" y="770889"/>
                </a:lnTo>
                <a:lnTo>
                  <a:pt x="7522908" y="769173"/>
                </a:lnTo>
                <a:lnTo>
                  <a:pt x="7536116" y="764397"/>
                </a:lnTo>
                <a:lnTo>
                  <a:pt x="7545228" y="757120"/>
                </a:lnTo>
                <a:lnTo>
                  <a:pt x="7548626" y="747902"/>
                </a:lnTo>
                <a:lnTo>
                  <a:pt x="7545228" y="739294"/>
                </a:lnTo>
                <a:lnTo>
                  <a:pt x="7536116" y="731996"/>
                </a:lnTo>
                <a:lnTo>
                  <a:pt x="7522908" y="726936"/>
                </a:lnTo>
                <a:lnTo>
                  <a:pt x="7507224" y="725042"/>
                </a:lnTo>
                <a:close/>
              </a:path>
              <a:path w="12092305" h="2240279">
                <a:moveTo>
                  <a:pt x="10846435" y="722629"/>
                </a:moveTo>
                <a:lnTo>
                  <a:pt x="10828254" y="724560"/>
                </a:lnTo>
                <a:lnTo>
                  <a:pt x="10813764" y="729884"/>
                </a:lnTo>
                <a:lnTo>
                  <a:pt x="10804179" y="737899"/>
                </a:lnTo>
                <a:lnTo>
                  <a:pt x="10800715" y="747902"/>
                </a:lnTo>
                <a:lnTo>
                  <a:pt x="10804179" y="757497"/>
                </a:lnTo>
                <a:lnTo>
                  <a:pt x="10813764" y="765603"/>
                </a:lnTo>
                <a:lnTo>
                  <a:pt x="10828254" y="771209"/>
                </a:lnTo>
                <a:lnTo>
                  <a:pt x="10846435" y="773302"/>
                </a:lnTo>
                <a:lnTo>
                  <a:pt x="10864635" y="771209"/>
                </a:lnTo>
                <a:lnTo>
                  <a:pt x="10879169" y="765603"/>
                </a:lnTo>
                <a:lnTo>
                  <a:pt x="10888797" y="757497"/>
                </a:lnTo>
                <a:lnTo>
                  <a:pt x="10892282" y="747902"/>
                </a:lnTo>
                <a:lnTo>
                  <a:pt x="10888797" y="737899"/>
                </a:lnTo>
                <a:lnTo>
                  <a:pt x="10879169" y="729884"/>
                </a:lnTo>
                <a:lnTo>
                  <a:pt x="10864635" y="724560"/>
                </a:lnTo>
                <a:lnTo>
                  <a:pt x="10846435" y="722629"/>
                </a:lnTo>
                <a:close/>
              </a:path>
              <a:path w="12092305" h="2240279">
                <a:moveTo>
                  <a:pt x="9494139" y="711834"/>
                </a:moveTo>
                <a:lnTo>
                  <a:pt x="9473104" y="714144"/>
                </a:lnTo>
                <a:lnTo>
                  <a:pt x="9456546" y="720407"/>
                </a:lnTo>
                <a:lnTo>
                  <a:pt x="9445704" y="729622"/>
                </a:lnTo>
                <a:lnTo>
                  <a:pt x="9441815" y="740790"/>
                </a:lnTo>
                <a:lnTo>
                  <a:pt x="9445704" y="751885"/>
                </a:lnTo>
                <a:lnTo>
                  <a:pt x="9456546" y="761063"/>
                </a:lnTo>
                <a:lnTo>
                  <a:pt x="9473104" y="767312"/>
                </a:lnTo>
                <a:lnTo>
                  <a:pt x="9494139" y="769619"/>
                </a:lnTo>
                <a:lnTo>
                  <a:pt x="9514335" y="767312"/>
                </a:lnTo>
                <a:lnTo>
                  <a:pt x="9531032" y="761063"/>
                </a:lnTo>
                <a:lnTo>
                  <a:pt x="9542395" y="751885"/>
                </a:lnTo>
                <a:lnTo>
                  <a:pt x="9546590" y="740790"/>
                </a:lnTo>
                <a:lnTo>
                  <a:pt x="9542395" y="729622"/>
                </a:lnTo>
                <a:lnTo>
                  <a:pt x="9531032" y="720407"/>
                </a:lnTo>
                <a:lnTo>
                  <a:pt x="9514335" y="714144"/>
                </a:lnTo>
                <a:lnTo>
                  <a:pt x="9494139" y="711834"/>
                </a:lnTo>
                <a:close/>
              </a:path>
              <a:path w="12092305" h="2240279">
                <a:moveTo>
                  <a:pt x="5681726" y="692530"/>
                </a:moveTo>
                <a:lnTo>
                  <a:pt x="5638909" y="697364"/>
                </a:lnTo>
                <a:lnTo>
                  <a:pt x="5604271" y="710437"/>
                </a:lnTo>
                <a:lnTo>
                  <a:pt x="5581088" y="729607"/>
                </a:lnTo>
                <a:lnTo>
                  <a:pt x="5572633" y="752728"/>
                </a:lnTo>
                <a:lnTo>
                  <a:pt x="5581088" y="776406"/>
                </a:lnTo>
                <a:lnTo>
                  <a:pt x="5604271" y="795559"/>
                </a:lnTo>
                <a:lnTo>
                  <a:pt x="5638909" y="808378"/>
                </a:lnTo>
                <a:lnTo>
                  <a:pt x="5681726" y="813053"/>
                </a:lnTo>
                <a:lnTo>
                  <a:pt x="5723558" y="808378"/>
                </a:lnTo>
                <a:lnTo>
                  <a:pt x="5758259" y="795559"/>
                </a:lnTo>
                <a:lnTo>
                  <a:pt x="5781934" y="776406"/>
                </a:lnTo>
                <a:lnTo>
                  <a:pt x="5790692" y="752728"/>
                </a:lnTo>
                <a:lnTo>
                  <a:pt x="5781934" y="729607"/>
                </a:lnTo>
                <a:lnTo>
                  <a:pt x="5758259" y="710437"/>
                </a:lnTo>
                <a:lnTo>
                  <a:pt x="5723558" y="697364"/>
                </a:lnTo>
                <a:lnTo>
                  <a:pt x="5681726" y="692530"/>
                </a:lnTo>
                <a:close/>
              </a:path>
              <a:path w="12092305" h="2240279">
                <a:moveTo>
                  <a:pt x="7084059" y="692530"/>
                </a:moveTo>
                <a:lnTo>
                  <a:pt x="7068429" y="694424"/>
                </a:lnTo>
                <a:lnTo>
                  <a:pt x="7055215" y="699484"/>
                </a:lnTo>
                <a:lnTo>
                  <a:pt x="7046073" y="706782"/>
                </a:lnTo>
                <a:lnTo>
                  <a:pt x="7042658" y="715390"/>
                </a:lnTo>
                <a:lnTo>
                  <a:pt x="7046073" y="724608"/>
                </a:lnTo>
                <a:lnTo>
                  <a:pt x="7055215" y="731885"/>
                </a:lnTo>
                <a:lnTo>
                  <a:pt x="7068429" y="736661"/>
                </a:lnTo>
                <a:lnTo>
                  <a:pt x="7084059" y="738377"/>
                </a:lnTo>
                <a:lnTo>
                  <a:pt x="7100675" y="736661"/>
                </a:lnTo>
                <a:lnTo>
                  <a:pt x="7113825" y="731885"/>
                </a:lnTo>
                <a:lnTo>
                  <a:pt x="7122475" y="724608"/>
                </a:lnTo>
                <a:lnTo>
                  <a:pt x="7125588" y="715390"/>
                </a:lnTo>
                <a:lnTo>
                  <a:pt x="7122475" y="706782"/>
                </a:lnTo>
                <a:lnTo>
                  <a:pt x="7113825" y="699484"/>
                </a:lnTo>
                <a:lnTo>
                  <a:pt x="7100675" y="694424"/>
                </a:lnTo>
                <a:lnTo>
                  <a:pt x="7084059" y="692530"/>
                </a:lnTo>
                <a:close/>
              </a:path>
              <a:path w="12092305" h="2240279">
                <a:moveTo>
                  <a:pt x="9873741" y="670940"/>
                </a:moveTo>
                <a:lnTo>
                  <a:pt x="9833421" y="675558"/>
                </a:lnTo>
                <a:lnTo>
                  <a:pt x="9800066" y="688070"/>
                </a:lnTo>
                <a:lnTo>
                  <a:pt x="9777354" y="706463"/>
                </a:lnTo>
                <a:lnTo>
                  <a:pt x="9768966" y="728725"/>
                </a:lnTo>
                <a:lnTo>
                  <a:pt x="9777354" y="751470"/>
                </a:lnTo>
                <a:lnTo>
                  <a:pt x="9800066" y="769810"/>
                </a:lnTo>
                <a:lnTo>
                  <a:pt x="9833421" y="782054"/>
                </a:lnTo>
                <a:lnTo>
                  <a:pt x="9873741" y="786510"/>
                </a:lnTo>
                <a:lnTo>
                  <a:pt x="9914899" y="782054"/>
                </a:lnTo>
                <a:lnTo>
                  <a:pt x="9948116" y="769810"/>
                </a:lnTo>
                <a:lnTo>
                  <a:pt x="9970307" y="751470"/>
                </a:lnTo>
                <a:lnTo>
                  <a:pt x="9978390" y="728725"/>
                </a:lnTo>
                <a:lnTo>
                  <a:pt x="9970307" y="706463"/>
                </a:lnTo>
                <a:lnTo>
                  <a:pt x="9948116" y="688070"/>
                </a:lnTo>
                <a:lnTo>
                  <a:pt x="9914899" y="675558"/>
                </a:lnTo>
                <a:lnTo>
                  <a:pt x="9873741" y="670940"/>
                </a:lnTo>
                <a:close/>
              </a:path>
              <a:path w="12092305" h="2240279">
                <a:moveTo>
                  <a:pt x="10558526" y="664844"/>
                </a:moveTo>
                <a:lnTo>
                  <a:pt x="10525942" y="668454"/>
                </a:lnTo>
                <a:lnTo>
                  <a:pt x="10498836" y="678386"/>
                </a:lnTo>
                <a:lnTo>
                  <a:pt x="10480301" y="693294"/>
                </a:lnTo>
                <a:lnTo>
                  <a:pt x="10473436" y="711834"/>
                </a:lnTo>
                <a:lnTo>
                  <a:pt x="10480301" y="729839"/>
                </a:lnTo>
                <a:lnTo>
                  <a:pt x="10498836" y="744807"/>
                </a:lnTo>
                <a:lnTo>
                  <a:pt x="10525942" y="755036"/>
                </a:lnTo>
                <a:lnTo>
                  <a:pt x="10558526" y="758824"/>
                </a:lnTo>
                <a:lnTo>
                  <a:pt x="10591163" y="755036"/>
                </a:lnTo>
                <a:lnTo>
                  <a:pt x="10618263" y="744807"/>
                </a:lnTo>
                <a:lnTo>
                  <a:pt x="10636767" y="729839"/>
                </a:lnTo>
                <a:lnTo>
                  <a:pt x="10643616" y="711834"/>
                </a:lnTo>
                <a:lnTo>
                  <a:pt x="10636767" y="693294"/>
                </a:lnTo>
                <a:lnTo>
                  <a:pt x="10618263" y="678386"/>
                </a:lnTo>
                <a:lnTo>
                  <a:pt x="10591163" y="668454"/>
                </a:lnTo>
                <a:lnTo>
                  <a:pt x="10558526" y="664844"/>
                </a:lnTo>
                <a:close/>
              </a:path>
              <a:path w="12092305" h="2240279">
                <a:moveTo>
                  <a:pt x="8796274" y="662431"/>
                </a:moveTo>
                <a:lnTo>
                  <a:pt x="8770409" y="665194"/>
                </a:lnTo>
                <a:lnTo>
                  <a:pt x="8749665" y="672814"/>
                </a:lnTo>
                <a:lnTo>
                  <a:pt x="8735873" y="684291"/>
                </a:lnTo>
                <a:lnTo>
                  <a:pt x="8730868" y="698626"/>
                </a:lnTo>
                <a:lnTo>
                  <a:pt x="8735873" y="712352"/>
                </a:lnTo>
                <a:lnTo>
                  <a:pt x="8749665" y="723852"/>
                </a:lnTo>
                <a:lnTo>
                  <a:pt x="8770409" y="731756"/>
                </a:lnTo>
                <a:lnTo>
                  <a:pt x="8796274" y="734694"/>
                </a:lnTo>
                <a:lnTo>
                  <a:pt x="8822138" y="731756"/>
                </a:lnTo>
                <a:lnTo>
                  <a:pt x="8842882" y="723852"/>
                </a:lnTo>
                <a:lnTo>
                  <a:pt x="8856674" y="712352"/>
                </a:lnTo>
                <a:lnTo>
                  <a:pt x="8861679" y="698626"/>
                </a:lnTo>
                <a:lnTo>
                  <a:pt x="8856674" y="684291"/>
                </a:lnTo>
                <a:lnTo>
                  <a:pt x="8842883" y="672814"/>
                </a:lnTo>
                <a:lnTo>
                  <a:pt x="8822138" y="665194"/>
                </a:lnTo>
                <a:lnTo>
                  <a:pt x="8796274" y="662431"/>
                </a:lnTo>
                <a:close/>
              </a:path>
              <a:path w="12092305" h="2240279">
                <a:moveTo>
                  <a:pt x="6772275" y="652779"/>
                </a:moveTo>
                <a:lnTo>
                  <a:pt x="6747301" y="655560"/>
                </a:lnTo>
                <a:lnTo>
                  <a:pt x="6726412" y="663209"/>
                </a:lnTo>
                <a:lnTo>
                  <a:pt x="6712071" y="674693"/>
                </a:lnTo>
                <a:lnTo>
                  <a:pt x="6706742" y="688974"/>
                </a:lnTo>
                <a:lnTo>
                  <a:pt x="6712071" y="702754"/>
                </a:lnTo>
                <a:lnTo>
                  <a:pt x="6726412" y="714247"/>
                </a:lnTo>
                <a:lnTo>
                  <a:pt x="6747301" y="722121"/>
                </a:lnTo>
                <a:lnTo>
                  <a:pt x="6772275" y="725042"/>
                </a:lnTo>
                <a:lnTo>
                  <a:pt x="6798139" y="722121"/>
                </a:lnTo>
                <a:lnTo>
                  <a:pt x="6818883" y="714247"/>
                </a:lnTo>
                <a:lnTo>
                  <a:pt x="6832675" y="702754"/>
                </a:lnTo>
                <a:lnTo>
                  <a:pt x="6837680" y="688974"/>
                </a:lnTo>
                <a:lnTo>
                  <a:pt x="6832675" y="674693"/>
                </a:lnTo>
                <a:lnTo>
                  <a:pt x="6818883" y="663209"/>
                </a:lnTo>
                <a:lnTo>
                  <a:pt x="6798139" y="655560"/>
                </a:lnTo>
                <a:lnTo>
                  <a:pt x="6772275" y="652779"/>
                </a:lnTo>
                <a:close/>
              </a:path>
              <a:path w="12092305" h="2240279">
                <a:moveTo>
                  <a:pt x="11182350" y="651636"/>
                </a:moveTo>
                <a:lnTo>
                  <a:pt x="11139533" y="656292"/>
                </a:lnTo>
                <a:lnTo>
                  <a:pt x="11104895" y="669067"/>
                </a:lnTo>
                <a:lnTo>
                  <a:pt x="11081712" y="688177"/>
                </a:lnTo>
                <a:lnTo>
                  <a:pt x="11073257" y="711834"/>
                </a:lnTo>
                <a:lnTo>
                  <a:pt x="11081712" y="734956"/>
                </a:lnTo>
                <a:lnTo>
                  <a:pt x="11104895" y="754125"/>
                </a:lnTo>
                <a:lnTo>
                  <a:pt x="11139533" y="767199"/>
                </a:lnTo>
                <a:lnTo>
                  <a:pt x="11182350" y="772032"/>
                </a:lnTo>
                <a:lnTo>
                  <a:pt x="11225166" y="767199"/>
                </a:lnTo>
                <a:lnTo>
                  <a:pt x="11259804" y="754125"/>
                </a:lnTo>
                <a:lnTo>
                  <a:pt x="11282987" y="734956"/>
                </a:lnTo>
                <a:lnTo>
                  <a:pt x="11291442" y="711834"/>
                </a:lnTo>
                <a:lnTo>
                  <a:pt x="11282987" y="688177"/>
                </a:lnTo>
                <a:lnTo>
                  <a:pt x="11259804" y="669067"/>
                </a:lnTo>
                <a:lnTo>
                  <a:pt x="11225166" y="656292"/>
                </a:lnTo>
                <a:lnTo>
                  <a:pt x="11182350" y="651636"/>
                </a:lnTo>
                <a:close/>
              </a:path>
              <a:path w="12092305" h="2240279">
                <a:moveTo>
                  <a:pt x="6233541" y="627506"/>
                </a:moveTo>
                <a:lnTo>
                  <a:pt x="6193557" y="631946"/>
                </a:lnTo>
                <a:lnTo>
                  <a:pt x="6160944" y="644064"/>
                </a:lnTo>
                <a:lnTo>
                  <a:pt x="6138975" y="662064"/>
                </a:lnTo>
                <a:lnTo>
                  <a:pt x="6130925" y="684148"/>
                </a:lnTo>
                <a:lnTo>
                  <a:pt x="6138975" y="705981"/>
                </a:lnTo>
                <a:lnTo>
                  <a:pt x="6160944" y="723550"/>
                </a:lnTo>
                <a:lnTo>
                  <a:pt x="6193557" y="735262"/>
                </a:lnTo>
                <a:lnTo>
                  <a:pt x="6233541" y="739520"/>
                </a:lnTo>
                <a:lnTo>
                  <a:pt x="6273113" y="735262"/>
                </a:lnTo>
                <a:lnTo>
                  <a:pt x="6304946" y="723550"/>
                </a:lnTo>
                <a:lnTo>
                  <a:pt x="6326159" y="705981"/>
                </a:lnTo>
                <a:lnTo>
                  <a:pt x="6333871" y="684148"/>
                </a:lnTo>
                <a:lnTo>
                  <a:pt x="6326159" y="662064"/>
                </a:lnTo>
                <a:lnTo>
                  <a:pt x="6304946" y="644064"/>
                </a:lnTo>
                <a:lnTo>
                  <a:pt x="6273113" y="631946"/>
                </a:lnTo>
                <a:lnTo>
                  <a:pt x="6233541" y="627506"/>
                </a:lnTo>
                <a:close/>
              </a:path>
              <a:path w="12092305" h="2240279">
                <a:moveTo>
                  <a:pt x="10231374" y="627506"/>
                </a:moveTo>
                <a:lnTo>
                  <a:pt x="10203566" y="630664"/>
                </a:lnTo>
                <a:lnTo>
                  <a:pt x="10180653" y="639238"/>
                </a:lnTo>
                <a:lnTo>
                  <a:pt x="10165097" y="651885"/>
                </a:lnTo>
                <a:lnTo>
                  <a:pt x="10159365" y="667257"/>
                </a:lnTo>
                <a:lnTo>
                  <a:pt x="10165097" y="682630"/>
                </a:lnTo>
                <a:lnTo>
                  <a:pt x="10180653" y="695277"/>
                </a:lnTo>
                <a:lnTo>
                  <a:pt x="10203566" y="703851"/>
                </a:lnTo>
                <a:lnTo>
                  <a:pt x="10231374" y="707008"/>
                </a:lnTo>
                <a:lnTo>
                  <a:pt x="10260145" y="703851"/>
                </a:lnTo>
                <a:lnTo>
                  <a:pt x="10282951" y="695277"/>
                </a:lnTo>
                <a:lnTo>
                  <a:pt x="10297971" y="682630"/>
                </a:lnTo>
                <a:lnTo>
                  <a:pt x="10303383" y="667257"/>
                </a:lnTo>
                <a:lnTo>
                  <a:pt x="10297971" y="651885"/>
                </a:lnTo>
                <a:lnTo>
                  <a:pt x="10282951" y="639238"/>
                </a:lnTo>
                <a:lnTo>
                  <a:pt x="10260145" y="630664"/>
                </a:lnTo>
                <a:lnTo>
                  <a:pt x="10231374" y="627506"/>
                </a:lnTo>
                <a:close/>
              </a:path>
              <a:path w="12092305" h="2240279">
                <a:moveTo>
                  <a:pt x="8412353" y="621537"/>
                </a:moveTo>
                <a:lnTo>
                  <a:pt x="8383297" y="624712"/>
                </a:lnTo>
                <a:lnTo>
                  <a:pt x="8359743" y="633412"/>
                </a:lnTo>
                <a:lnTo>
                  <a:pt x="8343951" y="646398"/>
                </a:lnTo>
                <a:lnTo>
                  <a:pt x="8338184" y="662431"/>
                </a:lnTo>
                <a:lnTo>
                  <a:pt x="8343951" y="677804"/>
                </a:lnTo>
                <a:lnTo>
                  <a:pt x="8359743" y="690451"/>
                </a:lnTo>
                <a:lnTo>
                  <a:pt x="8383297" y="699025"/>
                </a:lnTo>
                <a:lnTo>
                  <a:pt x="8412353" y="702182"/>
                </a:lnTo>
                <a:lnTo>
                  <a:pt x="8440160" y="699025"/>
                </a:lnTo>
                <a:lnTo>
                  <a:pt x="8463073" y="690451"/>
                </a:lnTo>
                <a:lnTo>
                  <a:pt x="8478629" y="677804"/>
                </a:lnTo>
                <a:lnTo>
                  <a:pt x="8484362" y="662431"/>
                </a:lnTo>
                <a:lnTo>
                  <a:pt x="8478629" y="646398"/>
                </a:lnTo>
                <a:lnTo>
                  <a:pt x="8463073" y="633412"/>
                </a:lnTo>
                <a:lnTo>
                  <a:pt x="8440160" y="624712"/>
                </a:lnTo>
                <a:lnTo>
                  <a:pt x="8412353" y="621537"/>
                </a:lnTo>
                <a:close/>
              </a:path>
              <a:path w="12092305" h="2240279">
                <a:moveTo>
                  <a:pt x="7984871" y="607059"/>
                </a:moveTo>
                <a:lnTo>
                  <a:pt x="7949737" y="611064"/>
                </a:lnTo>
                <a:lnTo>
                  <a:pt x="7921355" y="621950"/>
                </a:lnTo>
                <a:lnTo>
                  <a:pt x="7902378" y="638028"/>
                </a:lnTo>
                <a:lnTo>
                  <a:pt x="7895462" y="657605"/>
                </a:lnTo>
                <a:lnTo>
                  <a:pt x="7902378" y="677739"/>
                </a:lnTo>
                <a:lnTo>
                  <a:pt x="7921355" y="693800"/>
                </a:lnTo>
                <a:lnTo>
                  <a:pt x="7949737" y="704433"/>
                </a:lnTo>
                <a:lnTo>
                  <a:pt x="7984871" y="708278"/>
                </a:lnTo>
                <a:lnTo>
                  <a:pt x="8021272" y="704433"/>
                </a:lnTo>
                <a:lnTo>
                  <a:pt x="8050339" y="693800"/>
                </a:lnTo>
                <a:lnTo>
                  <a:pt x="8069595" y="677739"/>
                </a:lnTo>
                <a:lnTo>
                  <a:pt x="8076564" y="657605"/>
                </a:lnTo>
                <a:lnTo>
                  <a:pt x="8069595" y="638028"/>
                </a:lnTo>
                <a:lnTo>
                  <a:pt x="8050339" y="621950"/>
                </a:lnTo>
                <a:lnTo>
                  <a:pt x="8021272" y="611064"/>
                </a:lnTo>
                <a:lnTo>
                  <a:pt x="7984871" y="607059"/>
                </a:lnTo>
                <a:close/>
              </a:path>
              <a:path w="12092305" h="2240279">
                <a:moveTo>
                  <a:pt x="11734165" y="586612"/>
                </a:moveTo>
                <a:lnTo>
                  <a:pt x="11694539" y="590853"/>
                </a:lnTo>
                <a:lnTo>
                  <a:pt x="11662711" y="602535"/>
                </a:lnTo>
                <a:lnTo>
                  <a:pt x="11641528" y="620099"/>
                </a:lnTo>
                <a:lnTo>
                  <a:pt x="11633835" y="641984"/>
                </a:lnTo>
                <a:lnTo>
                  <a:pt x="11641528" y="664015"/>
                </a:lnTo>
                <a:lnTo>
                  <a:pt x="11662711" y="682021"/>
                </a:lnTo>
                <a:lnTo>
                  <a:pt x="11694539" y="694170"/>
                </a:lnTo>
                <a:lnTo>
                  <a:pt x="11734165" y="698626"/>
                </a:lnTo>
                <a:lnTo>
                  <a:pt x="11774074" y="694170"/>
                </a:lnTo>
                <a:lnTo>
                  <a:pt x="11806650" y="682021"/>
                </a:lnTo>
                <a:lnTo>
                  <a:pt x="11828605" y="664015"/>
                </a:lnTo>
                <a:lnTo>
                  <a:pt x="11836654" y="641984"/>
                </a:lnTo>
                <a:lnTo>
                  <a:pt x="11828605" y="620099"/>
                </a:lnTo>
                <a:lnTo>
                  <a:pt x="11806650" y="602535"/>
                </a:lnTo>
                <a:lnTo>
                  <a:pt x="11774074" y="590853"/>
                </a:lnTo>
                <a:lnTo>
                  <a:pt x="11734165" y="586612"/>
                </a:lnTo>
                <a:close/>
              </a:path>
              <a:path w="12092305" h="2240279">
                <a:moveTo>
                  <a:pt x="9625076" y="551687"/>
                </a:moveTo>
                <a:lnTo>
                  <a:pt x="9594381" y="555043"/>
                </a:lnTo>
                <a:lnTo>
                  <a:pt x="9569450" y="564149"/>
                </a:lnTo>
                <a:lnTo>
                  <a:pt x="9552709" y="577566"/>
                </a:lnTo>
                <a:lnTo>
                  <a:pt x="9546590" y="593851"/>
                </a:lnTo>
                <a:lnTo>
                  <a:pt x="9552709" y="610744"/>
                </a:lnTo>
                <a:lnTo>
                  <a:pt x="9569449" y="624506"/>
                </a:lnTo>
                <a:lnTo>
                  <a:pt x="9594381" y="633767"/>
                </a:lnTo>
                <a:lnTo>
                  <a:pt x="9625076" y="637158"/>
                </a:lnTo>
                <a:lnTo>
                  <a:pt x="9654805" y="633767"/>
                </a:lnTo>
                <a:lnTo>
                  <a:pt x="9679844" y="624506"/>
                </a:lnTo>
                <a:lnTo>
                  <a:pt x="9697120" y="610744"/>
                </a:lnTo>
                <a:lnTo>
                  <a:pt x="9703562" y="593851"/>
                </a:lnTo>
                <a:lnTo>
                  <a:pt x="9697120" y="577566"/>
                </a:lnTo>
                <a:lnTo>
                  <a:pt x="9679844" y="564149"/>
                </a:lnTo>
                <a:lnTo>
                  <a:pt x="9654805" y="555043"/>
                </a:lnTo>
                <a:lnTo>
                  <a:pt x="9625076" y="551687"/>
                </a:lnTo>
                <a:close/>
              </a:path>
              <a:path w="12092305" h="2240279">
                <a:moveTo>
                  <a:pt x="9400413" y="533526"/>
                </a:moveTo>
                <a:lnTo>
                  <a:pt x="9383817" y="535422"/>
                </a:lnTo>
                <a:lnTo>
                  <a:pt x="9370710" y="540496"/>
                </a:lnTo>
                <a:lnTo>
                  <a:pt x="9362104" y="547832"/>
                </a:lnTo>
                <a:lnTo>
                  <a:pt x="9359011" y="556513"/>
                </a:lnTo>
                <a:lnTo>
                  <a:pt x="9362104" y="565657"/>
                </a:lnTo>
                <a:lnTo>
                  <a:pt x="9370710" y="572896"/>
                </a:lnTo>
                <a:lnTo>
                  <a:pt x="9383817" y="577659"/>
                </a:lnTo>
                <a:lnTo>
                  <a:pt x="9400413" y="579373"/>
                </a:lnTo>
                <a:lnTo>
                  <a:pt x="9416097" y="577659"/>
                </a:lnTo>
                <a:lnTo>
                  <a:pt x="9429305" y="572896"/>
                </a:lnTo>
                <a:lnTo>
                  <a:pt x="9438417" y="565657"/>
                </a:lnTo>
                <a:lnTo>
                  <a:pt x="9441815" y="556513"/>
                </a:lnTo>
                <a:lnTo>
                  <a:pt x="9438417" y="547832"/>
                </a:lnTo>
                <a:lnTo>
                  <a:pt x="9429305" y="540496"/>
                </a:lnTo>
                <a:lnTo>
                  <a:pt x="9416097" y="535422"/>
                </a:lnTo>
                <a:lnTo>
                  <a:pt x="9400413" y="533526"/>
                </a:lnTo>
                <a:close/>
              </a:path>
              <a:path w="12092305" h="2240279">
                <a:moveTo>
                  <a:pt x="7574914" y="501014"/>
                </a:moveTo>
                <a:lnTo>
                  <a:pt x="7532098" y="505848"/>
                </a:lnTo>
                <a:lnTo>
                  <a:pt x="7497460" y="518921"/>
                </a:lnTo>
                <a:lnTo>
                  <a:pt x="7474277" y="538091"/>
                </a:lnTo>
                <a:lnTo>
                  <a:pt x="7465822" y="561212"/>
                </a:lnTo>
                <a:lnTo>
                  <a:pt x="7474277" y="584890"/>
                </a:lnTo>
                <a:lnTo>
                  <a:pt x="7497460" y="604043"/>
                </a:lnTo>
                <a:lnTo>
                  <a:pt x="7532098" y="616862"/>
                </a:lnTo>
                <a:lnTo>
                  <a:pt x="7574914" y="621537"/>
                </a:lnTo>
                <a:lnTo>
                  <a:pt x="7616747" y="616862"/>
                </a:lnTo>
                <a:lnTo>
                  <a:pt x="7651448" y="604043"/>
                </a:lnTo>
                <a:lnTo>
                  <a:pt x="7675123" y="584890"/>
                </a:lnTo>
                <a:lnTo>
                  <a:pt x="7683881" y="561212"/>
                </a:lnTo>
                <a:lnTo>
                  <a:pt x="7675123" y="538091"/>
                </a:lnTo>
                <a:lnTo>
                  <a:pt x="7651448" y="518921"/>
                </a:lnTo>
                <a:lnTo>
                  <a:pt x="7616747" y="505848"/>
                </a:lnTo>
                <a:lnTo>
                  <a:pt x="7574914" y="501014"/>
                </a:lnTo>
                <a:close/>
              </a:path>
              <a:path w="12092305" h="2240279">
                <a:moveTo>
                  <a:pt x="8977249" y="501014"/>
                </a:moveTo>
                <a:lnTo>
                  <a:pt x="8960653" y="502908"/>
                </a:lnTo>
                <a:lnTo>
                  <a:pt x="8947546" y="507968"/>
                </a:lnTo>
                <a:lnTo>
                  <a:pt x="8938940" y="515266"/>
                </a:lnTo>
                <a:lnTo>
                  <a:pt x="8935847" y="523874"/>
                </a:lnTo>
                <a:lnTo>
                  <a:pt x="8938940" y="533092"/>
                </a:lnTo>
                <a:lnTo>
                  <a:pt x="8947546" y="540369"/>
                </a:lnTo>
                <a:lnTo>
                  <a:pt x="8960653" y="545145"/>
                </a:lnTo>
                <a:lnTo>
                  <a:pt x="8977249" y="546861"/>
                </a:lnTo>
                <a:lnTo>
                  <a:pt x="8992953" y="545145"/>
                </a:lnTo>
                <a:lnTo>
                  <a:pt x="9006205" y="540369"/>
                </a:lnTo>
                <a:lnTo>
                  <a:pt x="9015360" y="533092"/>
                </a:lnTo>
                <a:lnTo>
                  <a:pt x="9018778" y="523874"/>
                </a:lnTo>
                <a:lnTo>
                  <a:pt x="9015360" y="515266"/>
                </a:lnTo>
                <a:lnTo>
                  <a:pt x="9006205" y="507968"/>
                </a:lnTo>
                <a:lnTo>
                  <a:pt x="8992953" y="502908"/>
                </a:lnTo>
                <a:lnTo>
                  <a:pt x="8977249" y="501014"/>
                </a:lnTo>
                <a:close/>
              </a:path>
              <a:path w="12092305" h="2240279">
                <a:moveTo>
                  <a:pt x="10689463" y="470915"/>
                </a:moveTo>
                <a:lnTo>
                  <a:pt x="10663578" y="473678"/>
                </a:lnTo>
                <a:lnTo>
                  <a:pt x="10642790" y="481298"/>
                </a:lnTo>
                <a:lnTo>
                  <a:pt x="10628955" y="492775"/>
                </a:lnTo>
                <a:lnTo>
                  <a:pt x="10623931" y="507110"/>
                </a:lnTo>
                <a:lnTo>
                  <a:pt x="10628955" y="520836"/>
                </a:lnTo>
                <a:lnTo>
                  <a:pt x="10642790" y="532336"/>
                </a:lnTo>
                <a:lnTo>
                  <a:pt x="10663578" y="540240"/>
                </a:lnTo>
                <a:lnTo>
                  <a:pt x="10689463" y="543178"/>
                </a:lnTo>
                <a:lnTo>
                  <a:pt x="10715327" y="540240"/>
                </a:lnTo>
                <a:lnTo>
                  <a:pt x="10736072" y="532336"/>
                </a:lnTo>
                <a:lnTo>
                  <a:pt x="10749863" y="520836"/>
                </a:lnTo>
                <a:lnTo>
                  <a:pt x="10754867" y="507110"/>
                </a:lnTo>
                <a:lnTo>
                  <a:pt x="10749863" y="492775"/>
                </a:lnTo>
                <a:lnTo>
                  <a:pt x="10736071" y="481298"/>
                </a:lnTo>
                <a:lnTo>
                  <a:pt x="10715327" y="473678"/>
                </a:lnTo>
                <a:lnTo>
                  <a:pt x="10689463" y="470915"/>
                </a:lnTo>
                <a:close/>
              </a:path>
              <a:path w="12092305" h="2240279">
                <a:moveTo>
                  <a:pt x="11208512" y="466089"/>
                </a:moveTo>
                <a:lnTo>
                  <a:pt x="11188388" y="468417"/>
                </a:lnTo>
                <a:lnTo>
                  <a:pt x="11171729" y="474710"/>
                </a:lnTo>
                <a:lnTo>
                  <a:pt x="11160380" y="483931"/>
                </a:lnTo>
                <a:lnTo>
                  <a:pt x="11156188" y="495045"/>
                </a:lnTo>
                <a:lnTo>
                  <a:pt x="11160380" y="506676"/>
                </a:lnTo>
                <a:lnTo>
                  <a:pt x="11171729" y="515794"/>
                </a:lnTo>
                <a:lnTo>
                  <a:pt x="11188388" y="521745"/>
                </a:lnTo>
                <a:lnTo>
                  <a:pt x="11208512" y="523874"/>
                </a:lnTo>
                <a:lnTo>
                  <a:pt x="11228635" y="521745"/>
                </a:lnTo>
                <a:lnTo>
                  <a:pt x="11245294" y="515794"/>
                </a:lnTo>
                <a:lnTo>
                  <a:pt x="11256643" y="506676"/>
                </a:lnTo>
                <a:lnTo>
                  <a:pt x="11260836" y="495045"/>
                </a:lnTo>
                <a:lnTo>
                  <a:pt x="11256643" y="483931"/>
                </a:lnTo>
                <a:lnTo>
                  <a:pt x="11245294" y="474710"/>
                </a:lnTo>
                <a:lnTo>
                  <a:pt x="11228635" y="468417"/>
                </a:lnTo>
                <a:lnTo>
                  <a:pt x="11208512" y="466089"/>
                </a:lnTo>
                <a:close/>
              </a:path>
              <a:path w="12092305" h="2240279">
                <a:moveTo>
                  <a:pt x="8665337" y="461263"/>
                </a:moveTo>
                <a:lnTo>
                  <a:pt x="8640437" y="464204"/>
                </a:lnTo>
                <a:lnTo>
                  <a:pt x="8619585" y="472122"/>
                </a:lnTo>
                <a:lnTo>
                  <a:pt x="8605258" y="483659"/>
                </a:lnTo>
                <a:lnTo>
                  <a:pt x="8599932" y="497458"/>
                </a:lnTo>
                <a:lnTo>
                  <a:pt x="8605258" y="511720"/>
                </a:lnTo>
                <a:lnTo>
                  <a:pt x="8619585" y="523160"/>
                </a:lnTo>
                <a:lnTo>
                  <a:pt x="8640437" y="530766"/>
                </a:lnTo>
                <a:lnTo>
                  <a:pt x="8665337" y="533526"/>
                </a:lnTo>
                <a:lnTo>
                  <a:pt x="8691221" y="530766"/>
                </a:lnTo>
                <a:lnTo>
                  <a:pt x="8712009" y="523160"/>
                </a:lnTo>
                <a:lnTo>
                  <a:pt x="8725844" y="511720"/>
                </a:lnTo>
                <a:lnTo>
                  <a:pt x="8730868" y="497458"/>
                </a:lnTo>
                <a:lnTo>
                  <a:pt x="8725844" y="483659"/>
                </a:lnTo>
                <a:lnTo>
                  <a:pt x="8712009" y="472122"/>
                </a:lnTo>
                <a:lnTo>
                  <a:pt x="8691221" y="464204"/>
                </a:lnTo>
                <a:lnTo>
                  <a:pt x="8665337" y="461263"/>
                </a:lnTo>
                <a:close/>
              </a:path>
              <a:path w="12092305" h="2240279">
                <a:moveTo>
                  <a:pt x="8126730" y="437260"/>
                </a:moveTo>
                <a:lnTo>
                  <a:pt x="8086746" y="441501"/>
                </a:lnTo>
                <a:lnTo>
                  <a:pt x="8054133" y="453183"/>
                </a:lnTo>
                <a:lnTo>
                  <a:pt x="8032164" y="470747"/>
                </a:lnTo>
                <a:lnTo>
                  <a:pt x="8024113" y="492632"/>
                </a:lnTo>
                <a:lnTo>
                  <a:pt x="8032164" y="514465"/>
                </a:lnTo>
                <a:lnTo>
                  <a:pt x="8054133" y="532034"/>
                </a:lnTo>
                <a:lnTo>
                  <a:pt x="8086746" y="543746"/>
                </a:lnTo>
                <a:lnTo>
                  <a:pt x="8126730" y="548004"/>
                </a:lnTo>
                <a:lnTo>
                  <a:pt x="8166302" y="543746"/>
                </a:lnTo>
                <a:lnTo>
                  <a:pt x="8198135" y="532034"/>
                </a:lnTo>
                <a:lnTo>
                  <a:pt x="8219348" y="514465"/>
                </a:lnTo>
                <a:lnTo>
                  <a:pt x="8227059" y="492632"/>
                </a:lnTo>
                <a:lnTo>
                  <a:pt x="8219348" y="470747"/>
                </a:lnTo>
                <a:lnTo>
                  <a:pt x="8198135" y="453183"/>
                </a:lnTo>
                <a:lnTo>
                  <a:pt x="8166302" y="441501"/>
                </a:lnTo>
                <a:lnTo>
                  <a:pt x="8126730" y="437260"/>
                </a:lnTo>
                <a:close/>
              </a:path>
              <a:path w="12092305" h="2240279">
                <a:moveTo>
                  <a:pt x="10305541" y="431164"/>
                </a:moveTo>
                <a:lnTo>
                  <a:pt x="10276486" y="434161"/>
                </a:lnTo>
                <a:lnTo>
                  <a:pt x="10252932" y="442467"/>
                </a:lnTo>
                <a:lnTo>
                  <a:pt x="10237140" y="455060"/>
                </a:lnTo>
                <a:lnTo>
                  <a:pt x="10231374" y="470915"/>
                </a:lnTo>
                <a:lnTo>
                  <a:pt x="10237140" y="486288"/>
                </a:lnTo>
                <a:lnTo>
                  <a:pt x="10252932" y="498935"/>
                </a:lnTo>
                <a:lnTo>
                  <a:pt x="10276486" y="507509"/>
                </a:lnTo>
                <a:lnTo>
                  <a:pt x="10305541" y="510666"/>
                </a:lnTo>
                <a:lnTo>
                  <a:pt x="10333349" y="507509"/>
                </a:lnTo>
                <a:lnTo>
                  <a:pt x="10356262" y="498935"/>
                </a:lnTo>
                <a:lnTo>
                  <a:pt x="10371818" y="486288"/>
                </a:lnTo>
                <a:lnTo>
                  <a:pt x="10377551" y="470915"/>
                </a:lnTo>
                <a:lnTo>
                  <a:pt x="10371818" y="455060"/>
                </a:lnTo>
                <a:lnTo>
                  <a:pt x="10356262" y="442467"/>
                </a:lnTo>
                <a:lnTo>
                  <a:pt x="10333349" y="434161"/>
                </a:lnTo>
                <a:lnTo>
                  <a:pt x="10305541" y="431164"/>
                </a:lnTo>
                <a:close/>
              </a:path>
              <a:path w="12092305" h="2240279">
                <a:moveTo>
                  <a:pt x="11590147" y="426338"/>
                </a:moveTo>
                <a:lnTo>
                  <a:pt x="11548989" y="430797"/>
                </a:lnTo>
                <a:lnTo>
                  <a:pt x="11515772" y="443055"/>
                </a:lnTo>
                <a:lnTo>
                  <a:pt x="11493581" y="461432"/>
                </a:lnTo>
                <a:lnTo>
                  <a:pt x="11485499" y="484250"/>
                </a:lnTo>
                <a:lnTo>
                  <a:pt x="11493581" y="506460"/>
                </a:lnTo>
                <a:lnTo>
                  <a:pt x="11515772" y="524859"/>
                </a:lnTo>
                <a:lnTo>
                  <a:pt x="11548989" y="537400"/>
                </a:lnTo>
                <a:lnTo>
                  <a:pt x="11590147" y="542035"/>
                </a:lnTo>
                <a:lnTo>
                  <a:pt x="11630467" y="537400"/>
                </a:lnTo>
                <a:lnTo>
                  <a:pt x="11663822" y="524859"/>
                </a:lnTo>
                <a:lnTo>
                  <a:pt x="11686534" y="506460"/>
                </a:lnTo>
                <a:lnTo>
                  <a:pt x="11694922" y="484250"/>
                </a:lnTo>
                <a:lnTo>
                  <a:pt x="11686534" y="461432"/>
                </a:lnTo>
                <a:lnTo>
                  <a:pt x="11663822" y="443055"/>
                </a:lnTo>
                <a:lnTo>
                  <a:pt x="11630467" y="430797"/>
                </a:lnTo>
                <a:lnTo>
                  <a:pt x="11590147" y="426338"/>
                </a:lnTo>
                <a:close/>
              </a:path>
              <a:path w="12092305" h="2240279">
                <a:moveTo>
                  <a:pt x="9878060" y="416686"/>
                </a:moveTo>
                <a:lnTo>
                  <a:pt x="9842589" y="420532"/>
                </a:lnTo>
                <a:lnTo>
                  <a:pt x="9813464" y="431164"/>
                </a:lnTo>
                <a:lnTo>
                  <a:pt x="9793745" y="447226"/>
                </a:lnTo>
                <a:lnTo>
                  <a:pt x="9786492" y="467359"/>
                </a:lnTo>
                <a:lnTo>
                  <a:pt x="9793745" y="486759"/>
                </a:lnTo>
                <a:lnTo>
                  <a:pt x="9813464" y="502443"/>
                </a:lnTo>
                <a:lnTo>
                  <a:pt x="9842589" y="512937"/>
                </a:lnTo>
                <a:lnTo>
                  <a:pt x="9878060" y="516762"/>
                </a:lnTo>
                <a:lnTo>
                  <a:pt x="9914441" y="512937"/>
                </a:lnTo>
                <a:lnTo>
                  <a:pt x="9943465" y="502443"/>
                </a:lnTo>
                <a:lnTo>
                  <a:pt x="9962677" y="486759"/>
                </a:lnTo>
                <a:lnTo>
                  <a:pt x="9969627" y="467359"/>
                </a:lnTo>
                <a:lnTo>
                  <a:pt x="9962677" y="447226"/>
                </a:lnTo>
                <a:lnTo>
                  <a:pt x="9943465" y="431164"/>
                </a:lnTo>
                <a:lnTo>
                  <a:pt x="9914441" y="420532"/>
                </a:lnTo>
                <a:lnTo>
                  <a:pt x="9878060" y="416686"/>
                </a:lnTo>
                <a:close/>
              </a:path>
              <a:path w="12092305" h="2240279">
                <a:moveTo>
                  <a:pt x="11947906" y="381761"/>
                </a:moveTo>
                <a:lnTo>
                  <a:pt x="11918850" y="384936"/>
                </a:lnTo>
                <a:lnTo>
                  <a:pt x="11895296" y="393541"/>
                </a:lnTo>
                <a:lnTo>
                  <a:pt x="11879504" y="406193"/>
                </a:lnTo>
                <a:lnTo>
                  <a:pt x="11873738" y="421512"/>
                </a:lnTo>
                <a:lnTo>
                  <a:pt x="11879504" y="437620"/>
                </a:lnTo>
                <a:lnTo>
                  <a:pt x="11895296" y="450643"/>
                </a:lnTo>
                <a:lnTo>
                  <a:pt x="11918850" y="459357"/>
                </a:lnTo>
                <a:lnTo>
                  <a:pt x="11947906" y="462533"/>
                </a:lnTo>
                <a:lnTo>
                  <a:pt x="11975713" y="459357"/>
                </a:lnTo>
                <a:lnTo>
                  <a:pt x="11998626" y="450643"/>
                </a:lnTo>
                <a:lnTo>
                  <a:pt x="12014182" y="437620"/>
                </a:lnTo>
                <a:lnTo>
                  <a:pt x="12019915" y="421512"/>
                </a:lnTo>
                <a:lnTo>
                  <a:pt x="12014182" y="406193"/>
                </a:lnTo>
                <a:lnTo>
                  <a:pt x="11998626" y="393541"/>
                </a:lnTo>
                <a:lnTo>
                  <a:pt x="11975713" y="384936"/>
                </a:lnTo>
                <a:lnTo>
                  <a:pt x="11947906" y="381761"/>
                </a:lnTo>
                <a:close/>
              </a:path>
              <a:path w="12092305" h="2240279">
                <a:moveTo>
                  <a:pt x="9467977" y="310768"/>
                </a:moveTo>
                <a:lnTo>
                  <a:pt x="9425233" y="315424"/>
                </a:lnTo>
                <a:lnTo>
                  <a:pt x="9390634" y="328199"/>
                </a:lnTo>
                <a:lnTo>
                  <a:pt x="9367464" y="347309"/>
                </a:lnTo>
                <a:lnTo>
                  <a:pt x="9359011" y="370966"/>
                </a:lnTo>
                <a:lnTo>
                  <a:pt x="9367464" y="394088"/>
                </a:lnTo>
                <a:lnTo>
                  <a:pt x="9390634" y="413257"/>
                </a:lnTo>
                <a:lnTo>
                  <a:pt x="9425233" y="426331"/>
                </a:lnTo>
                <a:lnTo>
                  <a:pt x="9467977" y="431164"/>
                </a:lnTo>
                <a:lnTo>
                  <a:pt x="9509883" y="426331"/>
                </a:lnTo>
                <a:lnTo>
                  <a:pt x="9544621" y="413257"/>
                </a:lnTo>
                <a:lnTo>
                  <a:pt x="9568310" y="394088"/>
                </a:lnTo>
                <a:lnTo>
                  <a:pt x="9577070" y="370966"/>
                </a:lnTo>
                <a:lnTo>
                  <a:pt x="9568310" y="347309"/>
                </a:lnTo>
                <a:lnTo>
                  <a:pt x="9544621" y="328199"/>
                </a:lnTo>
                <a:lnTo>
                  <a:pt x="9509883" y="315424"/>
                </a:lnTo>
                <a:lnTo>
                  <a:pt x="9467977" y="310768"/>
                </a:lnTo>
                <a:close/>
              </a:path>
              <a:path w="12092305" h="2240279">
                <a:moveTo>
                  <a:pt x="10870438" y="310768"/>
                </a:moveTo>
                <a:lnTo>
                  <a:pt x="10853842" y="312483"/>
                </a:lnTo>
                <a:lnTo>
                  <a:pt x="10840735" y="317245"/>
                </a:lnTo>
                <a:lnTo>
                  <a:pt x="10832129" y="324484"/>
                </a:lnTo>
                <a:lnTo>
                  <a:pt x="10829036" y="333628"/>
                </a:lnTo>
                <a:lnTo>
                  <a:pt x="10832129" y="342290"/>
                </a:lnTo>
                <a:lnTo>
                  <a:pt x="10840735" y="349583"/>
                </a:lnTo>
                <a:lnTo>
                  <a:pt x="10853842" y="354613"/>
                </a:lnTo>
                <a:lnTo>
                  <a:pt x="10870438" y="356488"/>
                </a:lnTo>
                <a:lnTo>
                  <a:pt x="10886122" y="354613"/>
                </a:lnTo>
                <a:lnTo>
                  <a:pt x="10899330" y="349583"/>
                </a:lnTo>
                <a:lnTo>
                  <a:pt x="10908442" y="342290"/>
                </a:lnTo>
                <a:lnTo>
                  <a:pt x="10911840" y="333628"/>
                </a:lnTo>
                <a:lnTo>
                  <a:pt x="10908442" y="324484"/>
                </a:lnTo>
                <a:lnTo>
                  <a:pt x="10899330" y="317245"/>
                </a:lnTo>
                <a:lnTo>
                  <a:pt x="10886122" y="312483"/>
                </a:lnTo>
                <a:lnTo>
                  <a:pt x="10870438" y="310768"/>
                </a:lnTo>
                <a:close/>
              </a:path>
              <a:path w="12092305" h="2240279">
                <a:moveTo>
                  <a:pt x="11339322" y="305942"/>
                </a:moveTo>
                <a:lnTo>
                  <a:pt x="11308681" y="309334"/>
                </a:lnTo>
                <a:lnTo>
                  <a:pt x="11283743" y="318595"/>
                </a:lnTo>
                <a:lnTo>
                  <a:pt x="11266973" y="332357"/>
                </a:lnTo>
                <a:lnTo>
                  <a:pt x="11260836" y="349249"/>
                </a:lnTo>
                <a:lnTo>
                  <a:pt x="11266973" y="366216"/>
                </a:lnTo>
                <a:lnTo>
                  <a:pt x="11283743" y="380015"/>
                </a:lnTo>
                <a:lnTo>
                  <a:pt x="11308681" y="389290"/>
                </a:lnTo>
                <a:lnTo>
                  <a:pt x="11339322" y="392683"/>
                </a:lnTo>
                <a:lnTo>
                  <a:pt x="11370036" y="389290"/>
                </a:lnTo>
                <a:lnTo>
                  <a:pt x="11395011" y="380015"/>
                </a:lnTo>
                <a:lnTo>
                  <a:pt x="11411795" y="366216"/>
                </a:lnTo>
                <a:lnTo>
                  <a:pt x="11417935" y="349249"/>
                </a:lnTo>
                <a:lnTo>
                  <a:pt x="11411795" y="332357"/>
                </a:lnTo>
                <a:lnTo>
                  <a:pt x="11395011" y="318595"/>
                </a:lnTo>
                <a:lnTo>
                  <a:pt x="11370036" y="309334"/>
                </a:lnTo>
                <a:lnTo>
                  <a:pt x="11339322" y="305942"/>
                </a:lnTo>
                <a:close/>
              </a:path>
              <a:path w="12092305" h="2240279">
                <a:moveTo>
                  <a:pt x="11114786" y="289051"/>
                </a:moveTo>
                <a:lnTo>
                  <a:pt x="11098170" y="290766"/>
                </a:lnTo>
                <a:lnTo>
                  <a:pt x="11085020" y="295528"/>
                </a:lnTo>
                <a:lnTo>
                  <a:pt x="11076370" y="302767"/>
                </a:lnTo>
                <a:lnTo>
                  <a:pt x="11073257" y="311911"/>
                </a:lnTo>
                <a:lnTo>
                  <a:pt x="11076370" y="320593"/>
                </a:lnTo>
                <a:lnTo>
                  <a:pt x="11085020" y="327929"/>
                </a:lnTo>
                <a:lnTo>
                  <a:pt x="11098170" y="333003"/>
                </a:lnTo>
                <a:lnTo>
                  <a:pt x="11114786" y="334898"/>
                </a:lnTo>
                <a:lnTo>
                  <a:pt x="11130416" y="333003"/>
                </a:lnTo>
                <a:lnTo>
                  <a:pt x="11143630" y="327929"/>
                </a:lnTo>
                <a:lnTo>
                  <a:pt x="11152772" y="320593"/>
                </a:lnTo>
                <a:lnTo>
                  <a:pt x="11156188" y="311911"/>
                </a:lnTo>
                <a:lnTo>
                  <a:pt x="11152772" y="302767"/>
                </a:lnTo>
                <a:lnTo>
                  <a:pt x="11143630" y="295528"/>
                </a:lnTo>
                <a:lnTo>
                  <a:pt x="11130416" y="290766"/>
                </a:lnTo>
                <a:lnTo>
                  <a:pt x="11114786" y="289051"/>
                </a:lnTo>
                <a:close/>
              </a:path>
              <a:path w="12092305" h="2240279">
                <a:moveTo>
                  <a:pt x="10558526" y="269747"/>
                </a:moveTo>
                <a:lnTo>
                  <a:pt x="10533572" y="272688"/>
                </a:lnTo>
                <a:lnTo>
                  <a:pt x="10512726" y="280606"/>
                </a:lnTo>
                <a:lnTo>
                  <a:pt x="10498429" y="292143"/>
                </a:lnTo>
                <a:lnTo>
                  <a:pt x="10493121" y="305942"/>
                </a:lnTo>
                <a:lnTo>
                  <a:pt x="10498429" y="320204"/>
                </a:lnTo>
                <a:lnTo>
                  <a:pt x="10512726" y="331644"/>
                </a:lnTo>
                <a:lnTo>
                  <a:pt x="10533572" y="339250"/>
                </a:lnTo>
                <a:lnTo>
                  <a:pt x="10558526" y="342010"/>
                </a:lnTo>
                <a:lnTo>
                  <a:pt x="10584390" y="339250"/>
                </a:lnTo>
                <a:lnTo>
                  <a:pt x="10605135" y="331644"/>
                </a:lnTo>
                <a:lnTo>
                  <a:pt x="10618926" y="320204"/>
                </a:lnTo>
                <a:lnTo>
                  <a:pt x="10623931" y="305942"/>
                </a:lnTo>
                <a:lnTo>
                  <a:pt x="10618926" y="292143"/>
                </a:lnTo>
                <a:lnTo>
                  <a:pt x="10605135" y="280606"/>
                </a:lnTo>
                <a:lnTo>
                  <a:pt x="10584390" y="272688"/>
                </a:lnTo>
                <a:lnTo>
                  <a:pt x="10558526" y="269747"/>
                </a:lnTo>
                <a:close/>
              </a:path>
              <a:path w="12092305" h="2240279">
                <a:moveTo>
                  <a:pt x="10019791" y="245744"/>
                </a:moveTo>
                <a:lnTo>
                  <a:pt x="9979882" y="249985"/>
                </a:lnTo>
                <a:lnTo>
                  <a:pt x="9947306" y="261667"/>
                </a:lnTo>
                <a:lnTo>
                  <a:pt x="9925351" y="279231"/>
                </a:lnTo>
                <a:lnTo>
                  <a:pt x="9917303" y="301116"/>
                </a:lnTo>
                <a:lnTo>
                  <a:pt x="9925351" y="323201"/>
                </a:lnTo>
                <a:lnTo>
                  <a:pt x="9947306" y="341201"/>
                </a:lnTo>
                <a:lnTo>
                  <a:pt x="9979882" y="353319"/>
                </a:lnTo>
                <a:lnTo>
                  <a:pt x="10019791" y="357758"/>
                </a:lnTo>
                <a:lnTo>
                  <a:pt x="10059417" y="353319"/>
                </a:lnTo>
                <a:lnTo>
                  <a:pt x="10091245" y="341201"/>
                </a:lnTo>
                <a:lnTo>
                  <a:pt x="10112428" y="323201"/>
                </a:lnTo>
                <a:lnTo>
                  <a:pt x="10120122" y="301116"/>
                </a:lnTo>
                <a:lnTo>
                  <a:pt x="10112428" y="279231"/>
                </a:lnTo>
                <a:lnTo>
                  <a:pt x="10091245" y="261667"/>
                </a:lnTo>
                <a:lnTo>
                  <a:pt x="10059417" y="249985"/>
                </a:lnTo>
                <a:lnTo>
                  <a:pt x="10019791" y="245744"/>
                </a:lnTo>
                <a:close/>
              </a:path>
              <a:path w="12092305" h="2240279">
                <a:moveTo>
                  <a:pt x="12019915" y="185546"/>
                </a:moveTo>
                <a:lnTo>
                  <a:pt x="11991143" y="188702"/>
                </a:lnTo>
                <a:lnTo>
                  <a:pt x="11968337" y="197262"/>
                </a:lnTo>
                <a:lnTo>
                  <a:pt x="11953317" y="209871"/>
                </a:lnTo>
                <a:lnTo>
                  <a:pt x="11947906" y="225170"/>
                </a:lnTo>
                <a:lnTo>
                  <a:pt x="11953317" y="241278"/>
                </a:lnTo>
                <a:lnTo>
                  <a:pt x="11968337" y="254301"/>
                </a:lnTo>
                <a:lnTo>
                  <a:pt x="11991143" y="263015"/>
                </a:lnTo>
                <a:lnTo>
                  <a:pt x="12019915" y="266191"/>
                </a:lnTo>
                <a:lnTo>
                  <a:pt x="12047702" y="263015"/>
                </a:lnTo>
                <a:lnTo>
                  <a:pt x="12070572" y="254301"/>
                </a:lnTo>
                <a:lnTo>
                  <a:pt x="12086083" y="241278"/>
                </a:lnTo>
                <a:lnTo>
                  <a:pt x="12091797" y="225170"/>
                </a:lnTo>
                <a:lnTo>
                  <a:pt x="12086083" y="209871"/>
                </a:lnTo>
                <a:lnTo>
                  <a:pt x="12070572" y="197262"/>
                </a:lnTo>
                <a:lnTo>
                  <a:pt x="12047702" y="188702"/>
                </a:lnTo>
                <a:lnTo>
                  <a:pt x="12019915" y="185546"/>
                </a:lnTo>
                <a:close/>
              </a:path>
              <a:path w="12092305" h="2240279">
                <a:moveTo>
                  <a:pt x="11594591" y="171068"/>
                </a:moveTo>
                <a:lnTo>
                  <a:pt x="11558210" y="175073"/>
                </a:lnTo>
                <a:lnTo>
                  <a:pt x="11529187" y="185959"/>
                </a:lnTo>
                <a:lnTo>
                  <a:pt x="11509974" y="202037"/>
                </a:lnTo>
                <a:lnTo>
                  <a:pt x="11503025" y="221614"/>
                </a:lnTo>
                <a:lnTo>
                  <a:pt x="11509974" y="241192"/>
                </a:lnTo>
                <a:lnTo>
                  <a:pt x="11529187" y="257270"/>
                </a:lnTo>
                <a:lnTo>
                  <a:pt x="11558210" y="268156"/>
                </a:lnTo>
                <a:lnTo>
                  <a:pt x="11594591" y="272160"/>
                </a:lnTo>
                <a:lnTo>
                  <a:pt x="11630062" y="268156"/>
                </a:lnTo>
                <a:lnTo>
                  <a:pt x="11659187" y="257270"/>
                </a:lnTo>
                <a:lnTo>
                  <a:pt x="11678906" y="241192"/>
                </a:lnTo>
                <a:lnTo>
                  <a:pt x="11686159" y="221614"/>
                </a:lnTo>
                <a:lnTo>
                  <a:pt x="11678906" y="202037"/>
                </a:lnTo>
                <a:lnTo>
                  <a:pt x="11659187" y="185959"/>
                </a:lnTo>
                <a:lnTo>
                  <a:pt x="11630062" y="175073"/>
                </a:lnTo>
                <a:lnTo>
                  <a:pt x="11594591" y="171068"/>
                </a:lnTo>
                <a:close/>
              </a:path>
              <a:path w="12092305" h="2240279">
                <a:moveTo>
                  <a:pt x="11182350" y="65023"/>
                </a:moveTo>
                <a:lnTo>
                  <a:pt x="11139533" y="69857"/>
                </a:lnTo>
                <a:lnTo>
                  <a:pt x="11104895" y="82930"/>
                </a:lnTo>
                <a:lnTo>
                  <a:pt x="11081712" y="102100"/>
                </a:lnTo>
                <a:lnTo>
                  <a:pt x="11073257" y="125221"/>
                </a:lnTo>
                <a:lnTo>
                  <a:pt x="11081712" y="148899"/>
                </a:lnTo>
                <a:lnTo>
                  <a:pt x="11104895" y="168052"/>
                </a:lnTo>
                <a:lnTo>
                  <a:pt x="11139533" y="180871"/>
                </a:lnTo>
                <a:lnTo>
                  <a:pt x="11182350" y="185546"/>
                </a:lnTo>
                <a:lnTo>
                  <a:pt x="11225166" y="180871"/>
                </a:lnTo>
                <a:lnTo>
                  <a:pt x="11259804" y="168052"/>
                </a:lnTo>
                <a:lnTo>
                  <a:pt x="11282987" y="148899"/>
                </a:lnTo>
                <a:lnTo>
                  <a:pt x="11291442" y="125221"/>
                </a:lnTo>
                <a:lnTo>
                  <a:pt x="11282987" y="102100"/>
                </a:lnTo>
                <a:lnTo>
                  <a:pt x="11259804" y="82930"/>
                </a:lnTo>
                <a:lnTo>
                  <a:pt x="11225166" y="69857"/>
                </a:lnTo>
                <a:lnTo>
                  <a:pt x="11182350" y="65023"/>
                </a:lnTo>
                <a:close/>
              </a:path>
              <a:path w="12092305" h="2240279">
                <a:moveTo>
                  <a:pt x="11734165" y="0"/>
                </a:moveTo>
                <a:lnTo>
                  <a:pt x="11694539" y="4439"/>
                </a:lnTo>
                <a:lnTo>
                  <a:pt x="11662711" y="16557"/>
                </a:lnTo>
                <a:lnTo>
                  <a:pt x="11641528" y="34557"/>
                </a:lnTo>
                <a:lnTo>
                  <a:pt x="11633835" y="56641"/>
                </a:lnTo>
                <a:lnTo>
                  <a:pt x="11641528" y="77991"/>
                </a:lnTo>
                <a:lnTo>
                  <a:pt x="11662711" y="95615"/>
                </a:lnTo>
                <a:lnTo>
                  <a:pt x="11694539" y="107594"/>
                </a:lnTo>
                <a:lnTo>
                  <a:pt x="11734165" y="112013"/>
                </a:lnTo>
                <a:lnTo>
                  <a:pt x="11774074" y="107594"/>
                </a:lnTo>
                <a:lnTo>
                  <a:pt x="11806650" y="95615"/>
                </a:lnTo>
                <a:lnTo>
                  <a:pt x="11828605" y="77991"/>
                </a:lnTo>
                <a:lnTo>
                  <a:pt x="11836654" y="56641"/>
                </a:lnTo>
                <a:lnTo>
                  <a:pt x="11828605" y="34557"/>
                </a:lnTo>
                <a:lnTo>
                  <a:pt x="11806650" y="16557"/>
                </a:lnTo>
                <a:lnTo>
                  <a:pt x="11774074" y="4439"/>
                </a:lnTo>
                <a:lnTo>
                  <a:pt x="11734165" y="0"/>
                </a:lnTo>
                <a:close/>
              </a:path>
            </a:pathLst>
          </a:custGeom>
          <a:solidFill>
            <a:srgbClr val="000000">
              <a:alpha val="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5"/>
          <p:cNvSpPr txBox="1"/>
          <p:nvPr/>
        </p:nvSpPr>
        <p:spPr>
          <a:xfrm>
            <a:off x="341440" y="5828662"/>
            <a:ext cx="2090483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latin typeface="Arial"/>
                <a:cs typeface="Arial"/>
              </a:rPr>
              <a:t>Рабочая встреча.</a:t>
            </a:r>
          </a:p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latin typeface="Arial"/>
                <a:cs typeface="Arial"/>
              </a:rPr>
              <a:t>ИДЕЯ ПРОЕКТА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0" name="object 46"/>
          <p:cNvSpPr txBox="1"/>
          <p:nvPr/>
        </p:nvSpPr>
        <p:spPr>
          <a:xfrm>
            <a:off x="9966569" y="5827776"/>
            <a:ext cx="2000885" cy="671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-5" dirty="0" smtClean="0">
                <a:latin typeface="Arial"/>
                <a:cs typeface="Arial"/>
              </a:rPr>
              <a:t>Выход</a:t>
            </a:r>
          </a:p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-5" dirty="0" smtClean="0">
                <a:latin typeface="Arial"/>
                <a:cs typeface="Arial"/>
              </a:rPr>
              <a:t>на международный рынок</a:t>
            </a:r>
            <a:endParaRPr sz="1400" b="1" spc="-5" dirty="0">
              <a:latin typeface="Arial"/>
              <a:cs typeface="Arial"/>
            </a:endParaRPr>
          </a:p>
        </p:txBody>
      </p:sp>
      <p:sp>
        <p:nvSpPr>
          <p:cNvPr id="51" name="object 47"/>
          <p:cNvSpPr txBox="1"/>
          <p:nvPr/>
        </p:nvSpPr>
        <p:spPr>
          <a:xfrm>
            <a:off x="2508401" y="5886413"/>
            <a:ext cx="1734185" cy="4558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400" b="1" spc="-5" dirty="0" smtClean="0">
                <a:latin typeface="Arial"/>
                <a:cs typeface="Arial"/>
              </a:rPr>
              <a:t>НИОКР</a:t>
            </a:r>
          </a:p>
          <a:p>
            <a:pPr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400" b="1" spc="-5" dirty="0" smtClean="0">
                <a:latin typeface="Arial"/>
                <a:cs typeface="Arial"/>
              </a:rPr>
              <a:t>Прототип</a:t>
            </a:r>
            <a:endParaRPr sz="1400" b="1" spc="-5" dirty="0">
              <a:latin typeface="Arial"/>
              <a:cs typeface="Arial"/>
            </a:endParaRPr>
          </a:p>
        </p:txBody>
      </p:sp>
      <p:sp>
        <p:nvSpPr>
          <p:cNvPr id="52" name="object 48"/>
          <p:cNvSpPr txBox="1"/>
          <p:nvPr/>
        </p:nvSpPr>
        <p:spPr>
          <a:xfrm>
            <a:off x="4446555" y="5842486"/>
            <a:ext cx="162052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sz="1400" b="1" spc="-5" dirty="0" smtClean="0">
                <a:latin typeface="Arial"/>
                <a:cs typeface="Arial"/>
              </a:rPr>
              <a:t>MVP</a:t>
            </a:r>
            <a:endParaRPr sz="1400" b="1" spc="-5" dirty="0">
              <a:latin typeface="Arial"/>
              <a:cs typeface="Arial"/>
            </a:endParaRPr>
          </a:p>
        </p:txBody>
      </p:sp>
      <p:sp>
        <p:nvSpPr>
          <p:cNvPr id="53" name="object 49"/>
          <p:cNvSpPr txBox="1"/>
          <p:nvPr/>
        </p:nvSpPr>
        <p:spPr>
          <a:xfrm>
            <a:off x="8054833" y="5848254"/>
            <a:ext cx="170063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400" b="1" spc="-5" dirty="0" smtClean="0">
                <a:latin typeface="Arial"/>
                <a:cs typeface="Arial"/>
              </a:rPr>
              <a:t>Масштабирование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4" name="object 50"/>
          <p:cNvSpPr txBox="1"/>
          <p:nvPr/>
        </p:nvSpPr>
        <p:spPr>
          <a:xfrm>
            <a:off x="5989318" y="5805264"/>
            <a:ext cx="1969009" cy="658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400" b="1" spc="-5" dirty="0" smtClean="0">
                <a:latin typeface="Arial"/>
                <a:cs typeface="Arial"/>
              </a:rPr>
              <a:t>Интеграция индустриальному партнеру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6384032" y="2299791"/>
            <a:ext cx="1158379" cy="380210"/>
          </a:xfrm>
          <a:prstGeom prst="downArrow">
            <a:avLst>
              <a:gd name="adj1" fmla="val 50000"/>
              <a:gd name="adj2" fmla="val 47495"/>
            </a:avLst>
          </a:prstGeom>
          <a:solidFill>
            <a:srgbClr val="FF00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бъект 13"/>
          <p:cNvSpPr txBox="1">
            <a:spLocks/>
          </p:cNvSpPr>
          <p:nvPr/>
        </p:nvSpPr>
        <p:spPr bwMode="auto">
          <a:xfrm>
            <a:off x="2336775" y="2574776"/>
            <a:ext cx="1761572" cy="546759"/>
          </a:xfrm>
          <a:prstGeom prst="rect">
            <a:avLst/>
          </a:prstGeom>
        </p:spPr>
        <p:txBody>
          <a:bodyPr vert="horz" lIns="243840" tIns="121920" rIns="243840" bIns="121920" rtlCol="0">
            <a:no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828754">
              <a:lnSpc>
                <a:spcPct val="110000"/>
              </a:lnSpc>
              <a:spcAft>
                <a:spcPts val="800"/>
              </a:spcAft>
              <a:buNone/>
              <a:defRPr/>
            </a:pPr>
            <a:r>
              <a:rPr lang="ru-RU" sz="1733" b="1" dirty="0" smtClean="0">
                <a:solidFill>
                  <a:srgbClr val="000000"/>
                </a:solidFill>
                <a:latin typeface="Canela Bold"/>
              </a:rPr>
              <a:t>1 этап</a:t>
            </a:r>
            <a:endParaRPr lang="ru-RU" sz="1733" dirty="0">
              <a:solidFill>
                <a:srgbClr val="000000"/>
              </a:solidFill>
              <a:latin typeface="Canela Bold"/>
              <a:sym typeface="Canela Text Regular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0" y="0"/>
            <a:ext cx="12192000" cy="836712"/>
          </a:xfrm>
          <a:prstGeom prst="rect">
            <a:avLst/>
          </a:prstGeom>
          <a:solidFill>
            <a:srgbClr val="015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1" name="Заголовок 3"/>
          <p:cNvSpPr txBox="1">
            <a:spLocks/>
          </p:cNvSpPr>
          <p:nvPr/>
        </p:nvSpPr>
        <p:spPr>
          <a:xfrm>
            <a:off x="452755" y="-16946"/>
            <a:ext cx="10972800" cy="83671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667" b="1" dirty="0" smtClean="0">
                <a:solidFill>
                  <a:schemeClr val="bg1"/>
                </a:solidFill>
                <a:latin typeface="Gotham Pro" pitchFamily="50" charset="0"/>
                <a:cs typeface="Gotham Pro" pitchFamily="50" charset="0"/>
              </a:rPr>
              <a:t>Статус и финансирование проекта</a:t>
            </a:r>
            <a:endParaRPr lang="ru-RU" sz="2667" b="1" dirty="0">
              <a:solidFill>
                <a:schemeClr val="bg1"/>
              </a:solidFill>
              <a:latin typeface="Gotham Pro" pitchFamily="50" charset="0"/>
              <a:cs typeface="Gotham Pro" pitchFamily="50" charset="0"/>
            </a:endParaRPr>
          </a:p>
        </p:txBody>
      </p:sp>
      <p:sp>
        <p:nvSpPr>
          <p:cNvPr id="66" name="Объект 13"/>
          <p:cNvSpPr txBox="1">
            <a:spLocks/>
          </p:cNvSpPr>
          <p:nvPr/>
        </p:nvSpPr>
        <p:spPr bwMode="auto">
          <a:xfrm>
            <a:off x="4169713" y="2050129"/>
            <a:ext cx="1916349" cy="546759"/>
          </a:xfrm>
          <a:prstGeom prst="rect">
            <a:avLst/>
          </a:prstGeom>
        </p:spPr>
        <p:txBody>
          <a:bodyPr vert="horz" lIns="243840" tIns="121920" rIns="243840" bIns="121920" rtlCol="0">
            <a:no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828754">
              <a:lnSpc>
                <a:spcPct val="110000"/>
              </a:lnSpc>
              <a:spcAft>
                <a:spcPts val="800"/>
              </a:spcAft>
              <a:buNone/>
              <a:defRPr/>
            </a:pPr>
            <a:r>
              <a:rPr lang="ru-RU" sz="1733" b="1" dirty="0" smtClean="0">
                <a:solidFill>
                  <a:srgbClr val="000000"/>
                </a:solidFill>
                <a:latin typeface="Canela Bold"/>
              </a:rPr>
              <a:t>2 этап</a:t>
            </a:r>
            <a:endParaRPr lang="ru-RU" sz="1733" dirty="0">
              <a:solidFill>
                <a:srgbClr val="000000"/>
              </a:solidFill>
              <a:latin typeface="Canela Bold"/>
              <a:sym typeface="Canela Text Regular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734235" y="2968971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ноя.2021 – </a:t>
            </a:r>
          </a:p>
          <a:p>
            <a:r>
              <a:rPr lang="ru-RU" sz="1600" dirty="0" smtClean="0"/>
              <a:t>дек. 2022</a:t>
            </a:r>
            <a:endParaRPr lang="ru-RU" sz="1600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4634175" y="2459696"/>
            <a:ext cx="1159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дек.2022 – </a:t>
            </a:r>
          </a:p>
          <a:p>
            <a:r>
              <a:rPr lang="ru-RU" sz="1600" dirty="0" smtClean="0"/>
              <a:t>июн.2023</a:t>
            </a:r>
            <a:endParaRPr lang="ru-RU" sz="1600" dirty="0"/>
          </a:p>
        </p:txBody>
      </p:sp>
      <p:sp>
        <p:nvSpPr>
          <p:cNvPr id="70" name="Объект 13"/>
          <p:cNvSpPr txBox="1">
            <a:spLocks/>
          </p:cNvSpPr>
          <p:nvPr/>
        </p:nvSpPr>
        <p:spPr bwMode="auto">
          <a:xfrm>
            <a:off x="6105068" y="1574057"/>
            <a:ext cx="1763265" cy="546759"/>
          </a:xfrm>
          <a:prstGeom prst="rect">
            <a:avLst/>
          </a:prstGeom>
        </p:spPr>
        <p:txBody>
          <a:bodyPr vert="horz" lIns="243840" tIns="121920" rIns="243840" bIns="121920" rtlCol="0">
            <a:no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828754">
              <a:lnSpc>
                <a:spcPct val="110000"/>
              </a:lnSpc>
              <a:spcAft>
                <a:spcPts val="800"/>
              </a:spcAft>
              <a:buNone/>
              <a:defRPr/>
            </a:pPr>
            <a:r>
              <a:rPr lang="ru-RU" sz="1733" b="1" dirty="0" smtClean="0">
                <a:solidFill>
                  <a:srgbClr val="000000"/>
                </a:solidFill>
                <a:latin typeface="Canela Bold"/>
              </a:rPr>
              <a:t>3 этап</a:t>
            </a:r>
            <a:endParaRPr lang="ru-RU" sz="1733" dirty="0">
              <a:solidFill>
                <a:srgbClr val="000000"/>
              </a:solidFill>
              <a:latin typeface="Canela Bold"/>
              <a:sym typeface="Canela Text Regular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6066575" y="1964717"/>
            <a:ext cx="1848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2023-2024</a:t>
            </a:r>
            <a:endParaRPr lang="ru-RU" sz="1600" dirty="0"/>
          </a:p>
        </p:txBody>
      </p:sp>
      <p:sp>
        <p:nvSpPr>
          <p:cNvPr id="72" name="Объект 13"/>
          <p:cNvSpPr txBox="1">
            <a:spLocks/>
          </p:cNvSpPr>
          <p:nvPr/>
        </p:nvSpPr>
        <p:spPr bwMode="auto">
          <a:xfrm>
            <a:off x="7820128" y="1126338"/>
            <a:ext cx="1916349" cy="546759"/>
          </a:xfrm>
          <a:prstGeom prst="rect">
            <a:avLst/>
          </a:prstGeom>
        </p:spPr>
        <p:txBody>
          <a:bodyPr vert="horz" lIns="243840" tIns="121920" rIns="243840" bIns="121920" rtlCol="0">
            <a:no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828754">
              <a:lnSpc>
                <a:spcPct val="110000"/>
              </a:lnSpc>
              <a:spcAft>
                <a:spcPts val="800"/>
              </a:spcAft>
              <a:buNone/>
              <a:defRPr/>
            </a:pPr>
            <a:r>
              <a:rPr lang="ru-RU" sz="1733" b="1" dirty="0" smtClean="0">
                <a:solidFill>
                  <a:srgbClr val="000000"/>
                </a:solidFill>
                <a:latin typeface="Canela Bold"/>
              </a:rPr>
              <a:t>4 этап</a:t>
            </a:r>
            <a:endParaRPr lang="ru-RU" sz="1733" dirty="0">
              <a:solidFill>
                <a:srgbClr val="000000"/>
              </a:solidFill>
              <a:latin typeface="Canela Bold"/>
              <a:sym typeface="Canela Text Regular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8276651" y="1527545"/>
            <a:ext cx="10807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2024-2025</a:t>
            </a:r>
            <a:endParaRPr lang="ru-RU" sz="1600" dirty="0"/>
          </a:p>
        </p:txBody>
      </p:sp>
      <p:sp>
        <p:nvSpPr>
          <p:cNvPr id="74" name="Объект 13"/>
          <p:cNvSpPr txBox="1">
            <a:spLocks/>
          </p:cNvSpPr>
          <p:nvPr/>
        </p:nvSpPr>
        <p:spPr bwMode="auto">
          <a:xfrm>
            <a:off x="9937836" y="766025"/>
            <a:ext cx="1608341" cy="546759"/>
          </a:xfrm>
          <a:prstGeom prst="rect">
            <a:avLst/>
          </a:prstGeom>
        </p:spPr>
        <p:txBody>
          <a:bodyPr vert="horz" lIns="243840" tIns="121920" rIns="243840" bIns="121920" rtlCol="0">
            <a:no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828754">
              <a:lnSpc>
                <a:spcPct val="110000"/>
              </a:lnSpc>
              <a:spcAft>
                <a:spcPts val="800"/>
              </a:spcAft>
              <a:buNone/>
              <a:defRPr/>
            </a:pPr>
            <a:r>
              <a:rPr lang="ru-RU" sz="1733" b="1" dirty="0" smtClean="0">
                <a:solidFill>
                  <a:srgbClr val="000000"/>
                </a:solidFill>
                <a:latin typeface="Canela Bold"/>
              </a:rPr>
              <a:t>5 этап</a:t>
            </a:r>
            <a:endParaRPr lang="ru-RU" sz="1733" dirty="0">
              <a:solidFill>
                <a:srgbClr val="000000"/>
              </a:solidFill>
              <a:latin typeface="Canela Bold"/>
              <a:sym typeface="Canela Text Regular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10243592" y="1069328"/>
            <a:ext cx="12782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2025-2027</a:t>
            </a:r>
            <a:endParaRPr lang="ru-RU" sz="1600" dirty="0"/>
          </a:p>
        </p:txBody>
      </p:sp>
      <p:sp>
        <p:nvSpPr>
          <p:cNvPr id="76" name="Объект 13"/>
          <p:cNvSpPr txBox="1">
            <a:spLocks/>
          </p:cNvSpPr>
          <p:nvPr/>
        </p:nvSpPr>
        <p:spPr bwMode="auto">
          <a:xfrm>
            <a:off x="481741" y="4456768"/>
            <a:ext cx="1647354" cy="546759"/>
          </a:xfrm>
          <a:prstGeom prst="rect">
            <a:avLst/>
          </a:prstGeom>
        </p:spPr>
        <p:txBody>
          <a:bodyPr vert="horz" lIns="243840" tIns="121920" rIns="243840" bIns="121920" rtlCol="0">
            <a:no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828754">
              <a:lnSpc>
                <a:spcPct val="110000"/>
              </a:lnSpc>
              <a:spcAft>
                <a:spcPts val="800"/>
              </a:spcAft>
              <a:buNone/>
              <a:defRPr/>
            </a:pPr>
            <a:r>
              <a:rPr lang="ru-RU" sz="1733" b="1" dirty="0" smtClean="0">
                <a:solidFill>
                  <a:srgbClr val="000000"/>
                </a:solidFill>
                <a:latin typeface="Canela Bold"/>
              </a:rPr>
              <a:t>0 этап</a:t>
            </a:r>
            <a:endParaRPr lang="ru-RU" sz="1733" dirty="0">
              <a:solidFill>
                <a:srgbClr val="000000"/>
              </a:solidFill>
              <a:latin typeface="Canela Bold"/>
              <a:sym typeface="Canela Text Regular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880132" y="4753090"/>
            <a:ext cx="9957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фев.2021</a:t>
            </a:r>
            <a:endParaRPr lang="ru-RU" sz="1600" dirty="0"/>
          </a:p>
        </p:txBody>
      </p:sp>
      <p:pic>
        <p:nvPicPr>
          <p:cNvPr id="3076" name="Picture 4" descr="https://avatars.mds.yandex.net/i?id=a0c9847e126f301610a52d5d2574f22bda259015-9065710-images-thumbs&amp;n=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594" y="4012657"/>
            <a:ext cx="861162" cy="6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object 50"/>
          <p:cNvSpPr txBox="1"/>
          <p:nvPr/>
        </p:nvSpPr>
        <p:spPr>
          <a:xfrm>
            <a:off x="6044792" y="4707783"/>
            <a:ext cx="1969009" cy="6713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400" b="1" spc="-5" dirty="0" smtClean="0">
                <a:latin typeface="Arial"/>
                <a:cs typeface="Arial"/>
              </a:rPr>
              <a:t>+ индустриальный партнер (20%)</a:t>
            </a:r>
          </a:p>
          <a:p>
            <a:pPr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400" b="1" spc="-5" dirty="0" smtClean="0">
                <a:latin typeface="Arial"/>
                <a:cs typeface="Arial"/>
              </a:rPr>
              <a:t>от 20 до 800 млн </a:t>
            </a:r>
            <a:r>
              <a:rPr lang="ru-RU" sz="1400" b="1" spc="-5" dirty="0" err="1" smtClean="0">
                <a:latin typeface="Arial"/>
                <a:cs typeface="Arial"/>
              </a:rPr>
              <a:t>руб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0" name="object 50"/>
          <p:cNvSpPr txBox="1"/>
          <p:nvPr/>
        </p:nvSpPr>
        <p:spPr>
          <a:xfrm>
            <a:off x="7827167" y="4231183"/>
            <a:ext cx="196900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400" b="1" spc="-5" dirty="0" smtClean="0">
                <a:latin typeface="Arial"/>
                <a:cs typeface="Arial"/>
              </a:rPr>
              <a:t>Корпоративные инвесторы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1" name="object 50"/>
          <p:cNvSpPr txBox="1"/>
          <p:nvPr/>
        </p:nvSpPr>
        <p:spPr>
          <a:xfrm>
            <a:off x="9783598" y="4240603"/>
            <a:ext cx="1969009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95"/>
              </a:spcBef>
            </a:pPr>
            <a:r>
              <a:rPr lang="en-US" sz="1400" b="1" spc="-5" dirty="0" smtClean="0">
                <a:latin typeface="Arial"/>
                <a:cs typeface="Arial"/>
              </a:rPr>
              <a:t>IPO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100" name="Рисунок 9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21" y="4666456"/>
            <a:ext cx="1163831" cy="653106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102" y="4477470"/>
            <a:ext cx="1163831" cy="653106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4338664" y="1095441"/>
            <a:ext cx="3374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Создание ИЦК</a:t>
            </a:r>
          </a:p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«Метрология и измерительная техника»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8" name="Правая фигурная скобка 17"/>
          <p:cNvSpPr/>
          <p:nvPr/>
        </p:nvSpPr>
        <p:spPr>
          <a:xfrm rot="5400000">
            <a:off x="5982534" y="447496"/>
            <a:ext cx="179971" cy="961154"/>
          </a:xfrm>
          <a:prstGeom prst="rightBrace">
            <a:avLst>
              <a:gd name="adj1" fmla="val 9096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640" y="5379444"/>
            <a:ext cx="1816193" cy="39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4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5" t="18966" r="-1"/>
          <a:stretch/>
        </p:blipFill>
        <p:spPr>
          <a:xfrm>
            <a:off x="-21960" y="0"/>
            <a:ext cx="12226958" cy="68853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" b="3150"/>
          <a:stretch/>
        </p:blipFill>
        <p:spPr>
          <a:xfrm>
            <a:off x="-21960" y="0"/>
            <a:ext cx="12252960" cy="6865257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4374832" y="1686258"/>
            <a:ext cx="3459375" cy="3459375"/>
            <a:chOff x="4374832" y="1686258"/>
            <a:chExt cx="3459375" cy="3459375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4374832" y="1686258"/>
              <a:ext cx="3459375" cy="3459375"/>
            </a:xfrm>
            <a:prstGeom prst="roundRect">
              <a:avLst>
                <a:gd name="adj" fmla="val 13036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881" y="2070229"/>
              <a:ext cx="2704056" cy="27012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105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836712"/>
          </a:xfrm>
          <a:prstGeom prst="rect">
            <a:avLst/>
          </a:prstGeom>
          <a:solidFill>
            <a:srgbClr val="015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609600" y="0"/>
            <a:ext cx="10972800" cy="83671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667" b="1" dirty="0">
                <a:solidFill>
                  <a:schemeClr val="bg1"/>
                </a:solidFill>
                <a:latin typeface="Gotham Pro" pitchFamily="50" charset="0"/>
                <a:cs typeface="Gotham Pro" pitchFamily="50" charset="0"/>
              </a:rPr>
              <a:t>ЭФФЕКТЫ ОТ ВНЕДРЕНИЯ</a:t>
            </a:r>
          </a:p>
        </p:txBody>
      </p:sp>
      <p:pic>
        <p:nvPicPr>
          <p:cNvPr id="2050" name="Picture 2" descr="https://i.etsystatic.com/21027180/r/il/3cbdd9/2463919920/il_fullxfull.2463919920_6hy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7" t="10358" r="14221" b="19872"/>
          <a:stretch/>
        </p:blipFill>
        <p:spPr bwMode="auto">
          <a:xfrm>
            <a:off x="231017" y="4169677"/>
            <a:ext cx="978656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203615" y="3226951"/>
            <a:ext cx="1079669" cy="570065"/>
            <a:chOff x="190132" y="2930943"/>
            <a:chExt cx="1079669" cy="570065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32" y="2930943"/>
              <a:ext cx="1079669" cy="57006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47715" y="2930943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ТКП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54" name="Picture 6" descr="https://thumbs.dreamstime.com/b/i-%D0%B7%D0%B5%D0%BB%D0%B5%D0%BD%D0%B0%D1%8F-%D1%84%D0%BE%D1%80%D0%BC%D0%B0-%D1%8D%D0%BA%D1%80%D0%B0%D0%BD%D0%B0-%D0%BF%D0%BB%D0%B0%D0%BD%D0%B0-%D1%81-%D1%81%D0%B8%D0%BC%D0%B2%D0%BE%D0%BB%D0%BE%D0%BC-%D1%82%D0%B8%D0%BA%D0%B0%D0%BD%D0%B8%D1%8F-%D0%BD%D0%B0-%D0%B1%D0%B5%D0%BB%D0%BE%D0%B9-%D0%B8%D0%BB%D0%BB%D1%8E%D1%81%D1%82%D1%80%D0%B0%D1%86%D0%B8%D0%B8-1488412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12676" r="19206"/>
          <a:stretch/>
        </p:blipFill>
        <p:spPr bwMode="auto">
          <a:xfrm>
            <a:off x="297496" y="1118744"/>
            <a:ext cx="891909" cy="123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avatars.mds.yandex.net/i?id=e9338c1ce70029b514f0ec8489e98f0a_l-5310207-images-thumbs&amp;n=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1" r="14325"/>
          <a:stretch/>
        </p:blipFill>
        <p:spPr bwMode="auto">
          <a:xfrm>
            <a:off x="161756" y="5306515"/>
            <a:ext cx="1541756" cy="153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Объект 13"/>
          <p:cNvSpPr txBox="1">
            <a:spLocks/>
          </p:cNvSpPr>
          <p:nvPr/>
        </p:nvSpPr>
        <p:spPr bwMode="auto">
          <a:xfrm>
            <a:off x="1252905" y="992729"/>
            <a:ext cx="10793335" cy="5736637"/>
          </a:xfrm>
          <a:prstGeom prst="rect">
            <a:avLst/>
          </a:prstGeom>
        </p:spPr>
        <p:txBody>
          <a:bodyPr vert="horz" lIns="243840" tIns="121920" rIns="243840" bIns="121920" rtlCol="0">
            <a:no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1828754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ru-RU" sz="1600" b="1" dirty="0">
                <a:solidFill>
                  <a:srgbClr val="000000"/>
                </a:solidFill>
                <a:latin typeface="Canela Bold"/>
                <a:sym typeface="Canela Text Regular"/>
              </a:rPr>
              <a:t>Корректный (исключающий ошибки) подбор приборов</a:t>
            </a:r>
            <a:r>
              <a:rPr lang="ru-RU" sz="1600" dirty="0">
                <a:solidFill>
                  <a:srgbClr val="000000"/>
                </a:solidFill>
                <a:latin typeface="Canela Bold"/>
                <a:sym typeface="Canela Text Regular"/>
              </a:rPr>
              <a:t>. </a:t>
            </a:r>
            <a:r>
              <a:rPr lang="ru-RU" sz="1600" dirty="0" smtClean="0">
                <a:solidFill>
                  <a:srgbClr val="000000"/>
                </a:solidFill>
                <a:latin typeface="Canela Bold"/>
                <a:sym typeface="Canela Text Regular"/>
              </a:rPr>
              <a:t>П</a:t>
            </a:r>
            <a:r>
              <a:rPr lang="ru-RU" sz="1600" dirty="0" smtClean="0">
                <a:solidFill>
                  <a:srgbClr val="000000"/>
                </a:solidFill>
                <a:latin typeface="Canela Bold"/>
              </a:rPr>
              <a:t>озволит </a:t>
            </a:r>
            <a:r>
              <a:rPr lang="ru-RU" sz="1600" dirty="0">
                <a:solidFill>
                  <a:srgbClr val="000000"/>
                </a:solidFill>
                <a:latin typeface="Canela Bold"/>
              </a:rPr>
              <a:t>безошибочно определить условия применения прибора и </a:t>
            </a:r>
            <a:r>
              <a:rPr lang="ru-RU" sz="1600" dirty="0" smtClean="0">
                <a:solidFill>
                  <a:srgbClr val="000000"/>
                </a:solidFill>
                <a:latin typeface="Canela Bold"/>
              </a:rPr>
              <a:t>требовани</a:t>
            </a:r>
            <a:r>
              <a:rPr lang="ru-RU" sz="1600" dirty="0">
                <a:solidFill>
                  <a:srgbClr val="000000"/>
                </a:solidFill>
                <a:latin typeface="Canela Bold"/>
              </a:rPr>
              <a:t>й</a:t>
            </a:r>
            <a:r>
              <a:rPr lang="ru-RU" sz="1600" dirty="0" smtClean="0">
                <a:solidFill>
                  <a:srgbClr val="000000"/>
                </a:solidFill>
                <a:latin typeface="Canela Bold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Canela Bold"/>
              </a:rPr>
              <a:t>в части опций к </a:t>
            </a:r>
            <a:r>
              <a:rPr lang="ru-RU" sz="1600" dirty="0" smtClean="0">
                <a:solidFill>
                  <a:srgbClr val="000000"/>
                </a:solidFill>
                <a:latin typeface="Canela Bold"/>
              </a:rPr>
              <a:t>нему. </a:t>
            </a:r>
            <a:r>
              <a:rPr lang="ru-RU" sz="1600" b="1" dirty="0" smtClean="0">
                <a:solidFill>
                  <a:srgbClr val="000000"/>
                </a:solidFill>
                <a:latin typeface="Canela Bold"/>
              </a:rPr>
              <a:t>Особо </a:t>
            </a:r>
            <a:r>
              <a:rPr lang="ru-RU" sz="1600" b="1" dirty="0">
                <a:solidFill>
                  <a:srgbClr val="000000"/>
                </a:solidFill>
                <a:latin typeface="Canela Bold"/>
              </a:rPr>
              <a:t>важным является корректность подбора материалов, контактирующих со средой. </a:t>
            </a:r>
            <a:endParaRPr lang="ru-RU" sz="1600" b="1" dirty="0" smtClean="0">
              <a:solidFill>
                <a:srgbClr val="000000"/>
              </a:solidFill>
              <a:latin typeface="Canela Bold"/>
            </a:endParaRPr>
          </a:p>
          <a:p>
            <a:pPr marL="0" indent="0" algn="just" defTabSz="1828754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ru-RU" sz="1600" dirty="0" smtClean="0">
                <a:solidFill>
                  <a:srgbClr val="000000"/>
                </a:solidFill>
                <a:latin typeface="Canela Bold"/>
              </a:rPr>
              <a:t>Конфигуратор </a:t>
            </a:r>
            <a:r>
              <a:rPr lang="ru-RU" sz="1600" dirty="0">
                <a:solidFill>
                  <a:srgbClr val="000000"/>
                </a:solidFill>
                <a:latin typeface="Canela Bold"/>
              </a:rPr>
              <a:t>позволит осуществлять двойной</a:t>
            </a:r>
            <a:r>
              <a:rPr lang="en-US" sz="1600" dirty="0">
                <a:solidFill>
                  <a:srgbClr val="000000"/>
                </a:solidFill>
                <a:latin typeface="Canela Bold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Canela Bold"/>
              </a:rPr>
              <a:t>(и более) онлайн контроль как со стороны производителя, так и со стороны специалистов заказчика, отвечающих за правильный подбор и своевременную поставку требуемого оборудования.</a:t>
            </a:r>
          </a:p>
          <a:p>
            <a:pPr marL="0" indent="0" algn="just" defTabSz="1828754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ru-RU" sz="1600" b="1" dirty="0">
                <a:solidFill>
                  <a:srgbClr val="000000"/>
                </a:solidFill>
                <a:latin typeface="Canela Bold"/>
              </a:rPr>
              <a:t>Сокращение сроков подготовки </a:t>
            </a:r>
            <a:r>
              <a:rPr lang="ru-RU" sz="1600" b="1" dirty="0" smtClean="0">
                <a:solidFill>
                  <a:srgbClr val="000000"/>
                </a:solidFill>
                <a:latin typeface="Canela Bold"/>
              </a:rPr>
              <a:t>ТКП</a:t>
            </a:r>
            <a:r>
              <a:rPr lang="en-US" sz="1600" b="1" dirty="0" smtClean="0">
                <a:solidFill>
                  <a:srgbClr val="000000"/>
                </a:solidFill>
                <a:latin typeface="Canela Bold"/>
              </a:rPr>
              <a:t> (</a:t>
            </a:r>
            <a:r>
              <a:rPr lang="ru-RU" sz="1600" b="1" dirty="0" smtClean="0">
                <a:solidFill>
                  <a:srgbClr val="000000"/>
                </a:solidFill>
                <a:latin typeface="Canela Bold"/>
              </a:rPr>
              <a:t>онлайн мгновенно). </a:t>
            </a:r>
            <a:r>
              <a:rPr lang="ru-RU" sz="1600" dirty="0">
                <a:solidFill>
                  <a:srgbClr val="000000"/>
                </a:solidFill>
                <a:latin typeface="Canela Bold"/>
              </a:rPr>
              <a:t>Сегодня, как правило, на подготовку ТКП из 50 приборов </a:t>
            </a:r>
            <a:r>
              <a:rPr lang="ru-RU" sz="1600" dirty="0" smtClean="0">
                <a:solidFill>
                  <a:srgbClr val="000000"/>
                </a:solidFill>
                <a:latin typeface="Canela Bold"/>
              </a:rPr>
              <a:t>(расходомеров) с </a:t>
            </a:r>
            <a:r>
              <a:rPr lang="ru-RU" sz="1600" dirty="0">
                <a:solidFill>
                  <a:srgbClr val="000000"/>
                </a:solidFill>
                <a:latin typeface="Canela Bold"/>
              </a:rPr>
              <a:t>отличающимися опциями и диаметрами у большинства компаний </a:t>
            </a:r>
            <a:r>
              <a:rPr lang="ru-RU" sz="1600" dirty="0" smtClean="0">
                <a:solidFill>
                  <a:srgbClr val="000000"/>
                </a:solidFill>
                <a:latin typeface="Canela Bold"/>
              </a:rPr>
              <a:t>уходит от </a:t>
            </a:r>
            <a:r>
              <a:rPr lang="ru-RU" sz="1600" dirty="0">
                <a:solidFill>
                  <a:srgbClr val="000000"/>
                </a:solidFill>
                <a:latin typeface="Canela Bold"/>
              </a:rPr>
              <a:t>2-х дней и более</a:t>
            </a:r>
            <a:r>
              <a:rPr lang="ru-RU" sz="1600" dirty="0" smtClean="0">
                <a:solidFill>
                  <a:srgbClr val="000000"/>
                </a:solidFill>
                <a:latin typeface="Canela Bold"/>
              </a:rPr>
              <a:t>.</a:t>
            </a:r>
          </a:p>
          <a:p>
            <a:pPr marL="0" indent="0" algn="just" defTabSz="1828754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ru-RU" sz="1600" b="1" dirty="0">
                <a:solidFill>
                  <a:srgbClr val="000000"/>
                </a:solidFill>
                <a:latin typeface="Canela Bold"/>
              </a:rPr>
              <a:t>Сокращение сроков поставки. </a:t>
            </a:r>
            <a:r>
              <a:rPr lang="ru-RU" sz="1600" dirty="0">
                <a:solidFill>
                  <a:srgbClr val="000000"/>
                </a:solidFill>
                <a:latin typeface="Canela Bold"/>
              </a:rPr>
              <a:t>Имея достоверные и безошибочные входные данные, производитель будет имеет возможность: держать необходимые комплектующие «в </a:t>
            </a:r>
            <a:r>
              <a:rPr lang="ru-RU" sz="1600" dirty="0" smtClean="0">
                <a:solidFill>
                  <a:srgbClr val="000000"/>
                </a:solidFill>
                <a:latin typeface="Canela Bold"/>
              </a:rPr>
              <a:t>полке», </a:t>
            </a:r>
            <a:r>
              <a:rPr lang="ru-RU" sz="1600" b="1" dirty="0" smtClean="0">
                <a:solidFill>
                  <a:srgbClr val="000000"/>
                </a:solidFill>
                <a:latin typeface="Canela Bold"/>
              </a:rPr>
              <a:t>ЗИП, </a:t>
            </a:r>
            <a:r>
              <a:rPr lang="ru-RU" sz="1600" dirty="0">
                <a:solidFill>
                  <a:srgbClr val="000000"/>
                </a:solidFill>
                <a:latin typeface="Canela Bold"/>
              </a:rPr>
              <a:t>чтобы мгновенно запустить оборудование в производство (срок производства расходомеров сократится в 6 раз).</a:t>
            </a:r>
          </a:p>
          <a:p>
            <a:pPr marL="0" indent="0" algn="just" defTabSz="1828754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ru-RU" sz="1600" i="1" dirty="0" smtClean="0">
                <a:solidFill>
                  <a:srgbClr val="000000"/>
                </a:solidFill>
                <a:latin typeface="Canela Bold"/>
              </a:rPr>
              <a:t>Конфигуратор </a:t>
            </a:r>
            <a:r>
              <a:rPr lang="ru-RU" sz="1600" i="1" dirty="0">
                <a:solidFill>
                  <a:srgbClr val="000000"/>
                </a:solidFill>
                <a:latin typeface="Canela Bold"/>
              </a:rPr>
              <a:t>на основе параметрического </a:t>
            </a:r>
            <a:r>
              <a:rPr lang="ru-RU" sz="1600" i="1" dirty="0" smtClean="0">
                <a:solidFill>
                  <a:srgbClr val="000000"/>
                </a:solidFill>
                <a:latin typeface="Canela Bold"/>
              </a:rPr>
              <a:t>справочника – аналог части </a:t>
            </a:r>
            <a:r>
              <a:rPr lang="ru-RU" sz="1600" i="1" dirty="0">
                <a:solidFill>
                  <a:srgbClr val="000000"/>
                </a:solidFill>
                <a:latin typeface="Canela Bold"/>
              </a:rPr>
              <a:t>производственного модуля (ушедшего с рынка РФ) SAP </a:t>
            </a:r>
            <a:r>
              <a:rPr lang="en-US" sz="1600" i="1" dirty="0">
                <a:solidFill>
                  <a:srgbClr val="000000"/>
                </a:solidFill>
                <a:latin typeface="Canela Bold"/>
              </a:rPr>
              <a:t>S</a:t>
            </a:r>
            <a:r>
              <a:rPr lang="ru-RU" sz="1600" i="1" dirty="0" err="1">
                <a:solidFill>
                  <a:srgbClr val="000000"/>
                </a:solidFill>
                <a:latin typeface="Canela Bold"/>
              </a:rPr>
              <a:t>oftware</a:t>
            </a:r>
            <a:r>
              <a:rPr lang="ru-RU" sz="1600" i="1" dirty="0">
                <a:solidFill>
                  <a:srgbClr val="000000"/>
                </a:solidFill>
                <a:latin typeface="Canela Bold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Canela Bold"/>
              </a:rPr>
              <a:t>S</a:t>
            </a:r>
            <a:r>
              <a:rPr lang="ru-RU" sz="1600" i="1" dirty="0" err="1" smtClean="0">
                <a:solidFill>
                  <a:srgbClr val="000000"/>
                </a:solidFill>
                <a:latin typeface="Canela Bold"/>
              </a:rPr>
              <a:t>olutions</a:t>
            </a:r>
            <a:r>
              <a:rPr lang="ru-RU" sz="1600" i="1" dirty="0" smtClean="0">
                <a:solidFill>
                  <a:srgbClr val="000000"/>
                </a:solidFill>
                <a:latin typeface="Canela Bold"/>
              </a:rPr>
              <a:t>.</a:t>
            </a:r>
          </a:p>
          <a:p>
            <a:pPr marL="0" indent="0" algn="just" defTabSz="1828754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Canela Bold"/>
              </a:rPr>
              <a:t>Достоверное </a:t>
            </a:r>
            <a:r>
              <a:rPr lang="ru-RU" sz="1600" b="1" dirty="0">
                <a:solidFill>
                  <a:srgbClr val="000000"/>
                </a:solidFill>
                <a:latin typeface="Canela Bold"/>
              </a:rPr>
              <a:t>информационное метрологическое сопровождение </a:t>
            </a:r>
            <a:r>
              <a:rPr lang="ru-RU" sz="1600" dirty="0">
                <a:solidFill>
                  <a:srgbClr val="000000"/>
                </a:solidFill>
                <a:latin typeface="Canela Bold"/>
              </a:rPr>
              <a:t>на основе цифрового паспорта </a:t>
            </a:r>
            <a:r>
              <a:rPr lang="ru-RU" sz="1600" dirty="0" smtClean="0">
                <a:solidFill>
                  <a:srgbClr val="000000"/>
                </a:solidFill>
                <a:latin typeface="Canela Bold"/>
              </a:rPr>
              <a:t>изделия и уникального идентификационного номера (</a:t>
            </a:r>
            <a:r>
              <a:rPr lang="en-US" sz="1600" dirty="0" err="1">
                <a:solidFill>
                  <a:srgbClr val="000000"/>
                </a:solidFill>
                <a:latin typeface="Canela Bold"/>
              </a:rPr>
              <a:t>DataMatrix</a:t>
            </a:r>
            <a:r>
              <a:rPr lang="ru-RU" sz="1600" dirty="0">
                <a:solidFill>
                  <a:srgbClr val="000000"/>
                </a:solidFill>
                <a:latin typeface="Canela Bold"/>
              </a:rPr>
              <a:t>/</a:t>
            </a:r>
            <a:r>
              <a:rPr lang="en-US" sz="1600" dirty="0">
                <a:solidFill>
                  <a:srgbClr val="000000"/>
                </a:solidFill>
                <a:latin typeface="Canela Bold"/>
              </a:rPr>
              <a:t>RFID</a:t>
            </a:r>
            <a:r>
              <a:rPr lang="ru-RU" sz="1600" dirty="0">
                <a:solidFill>
                  <a:srgbClr val="000000"/>
                </a:solidFill>
                <a:latin typeface="Canela Bold"/>
              </a:rPr>
              <a:t>-метка).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20136" y="16624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0690858" y="47364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9048328" y="623198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229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0368" y="3143946"/>
            <a:ext cx="203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Дорожная карта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60368" y="4191396"/>
            <a:ext cx="42275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АВТОМАТИЗИРОВАННОГО ИНФОРМАЦИОННОГО СОПРОВОЖДЕНИЯ ЭКСПЛУАТАЦИИ СРЕДСТВ ИЗМЕРЕНИЙ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7027" y="5881434"/>
            <a:ext cx="1838325" cy="523875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97027" y="5958705"/>
            <a:ext cx="18383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Ноябрь 2023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97027" y="3069281"/>
            <a:ext cx="2198573" cy="523875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" y="356737"/>
            <a:ext cx="5084074" cy="8077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051" y="356737"/>
            <a:ext cx="2731014" cy="5242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004" y="530831"/>
            <a:ext cx="504056" cy="3501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60368" y="3744793"/>
            <a:ext cx="3601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Реализации пилотной интеграции:</a:t>
            </a:r>
          </a:p>
        </p:txBody>
      </p:sp>
    </p:spTree>
    <p:extLst>
      <p:ext uri="{BB962C8B-B14F-4D97-AF65-F5344CB8AC3E}">
        <p14:creationId xmlns:p14="http://schemas.microsoft.com/office/powerpoint/2010/main" val="3603441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Прямоугольник 86"/>
          <p:cNvSpPr/>
          <p:nvPr/>
        </p:nvSpPr>
        <p:spPr>
          <a:xfrm>
            <a:off x="0" y="0"/>
            <a:ext cx="12192000" cy="581025"/>
          </a:xfrm>
          <a:prstGeom prst="rect">
            <a:avLst/>
          </a:prstGeom>
          <a:solidFill>
            <a:srgbClr val="004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3504" y="94764"/>
            <a:ext cx="11773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Архитектурная </a:t>
            </a:r>
            <a:r>
              <a:rPr lang="ru-RU" sz="2000" b="1" dirty="0">
                <a:solidFill>
                  <a:schemeClr val="bg1"/>
                </a:solidFill>
              </a:rPr>
              <a:t>функция </a:t>
            </a:r>
            <a:r>
              <a:rPr lang="en-US" sz="2000" dirty="0" smtClean="0">
                <a:solidFill>
                  <a:schemeClr val="bg1"/>
                </a:solidFill>
              </a:rPr>
              <a:t>Metrology-Cloud </a:t>
            </a:r>
            <a:r>
              <a:rPr lang="ru-RU" sz="2000" dirty="0" smtClean="0">
                <a:solidFill>
                  <a:schemeClr val="bg1"/>
                </a:solidFill>
              </a:rPr>
              <a:t>(МС): </a:t>
            </a:r>
            <a:r>
              <a:rPr lang="ru-RU" sz="2000" dirty="0">
                <a:solidFill>
                  <a:schemeClr val="bg1"/>
                </a:solidFill>
              </a:rPr>
              <a:t>единство подходов, решений и результатов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4144" y="866894"/>
            <a:ext cx="1945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565BCC"/>
                </a:solidFill>
              </a:rPr>
              <a:t>Ближайшие шаги</a:t>
            </a:r>
            <a:endParaRPr lang="ru-RU" dirty="0">
              <a:solidFill>
                <a:srgbClr val="565BCC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22839" y="882135"/>
            <a:ext cx="369332" cy="369332"/>
          </a:xfrm>
          <a:prstGeom prst="ellipse">
            <a:avLst/>
          </a:prstGeom>
          <a:solidFill>
            <a:srgbClr val="565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61109" y="8668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9978" y="1339936"/>
            <a:ext cx="59073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000000"/>
                </a:solidFill>
              </a:rPr>
              <a:t>Согласовываем участников реализации (интеграции) </a:t>
            </a:r>
            <a:r>
              <a:rPr lang="ru-RU" sz="1600" dirty="0">
                <a:solidFill>
                  <a:srgbClr val="000000"/>
                </a:solidFill>
              </a:rPr>
              <a:t>3 этапа</a:t>
            </a:r>
            <a:r>
              <a:rPr lang="ru-RU" sz="1600" dirty="0" smtClean="0">
                <a:solidFill>
                  <a:srgbClr val="000000"/>
                </a:solidFill>
              </a:rPr>
              <a:t> проекта МС.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353D48"/>
                </a:solidFill>
              </a:rPr>
              <a:t>Разрабатываем заявку и смету проекта для получения финансирования.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474077" y="905320"/>
            <a:ext cx="2032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565BCC"/>
                </a:solidFill>
              </a:rPr>
              <a:t>Дальнейшие шаги</a:t>
            </a:r>
            <a:endParaRPr lang="ru-RU" dirty="0">
              <a:solidFill>
                <a:srgbClr val="565BC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11882" y="1373306"/>
            <a:ext cx="49234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000000"/>
                </a:solidFill>
              </a:rPr>
              <a:t>Разработать </a:t>
            </a:r>
            <a:r>
              <a:rPr lang="ru-RU" sz="1600" dirty="0">
                <a:solidFill>
                  <a:srgbClr val="000000"/>
                </a:solidFill>
              </a:rPr>
              <a:t>и утвердить </a:t>
            </a:r>
            <a:r>
              <a:rPr lang="ru-RU" sz="1600" b="1" dirty="0">
                <a:solidFill>
                  <a:srgbClr val="353D48"/>
                </a:solidFill>
              </a:rPr>
              <a:t>Концепцию архитектуры </a:t>
            </a:r>
            <a:r>
              <a:rPr lang="ru-RU" sz="1600" b="1" dirty="0" smtClean="0">
                <a:solidFill>
                  <a:srgbClr val="353D48"/>
                </a:solidFill>
              </a:rPr>
              <a:t>МС</a:t>
            </a:r>
            <a:endParaRPr lang="ru-RU" sz="1600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540408" y="905320"/>
            <a:ext cx="0" cy="12190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6945007" y="920561"/>
            <a:ext cx="369332" cy="369332"/>
          </a:xfrm>
          <a:prstGeom prst="ellipse">
            <a:avLst/>
          </a:prstGeom>
          <a:solidFill>
            <a:srgbClr val="565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6983277" y="9053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27137" y="2671475"/>
            <a:ext cx="7587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565BCC"/>
                </a:solidFill>
              </a:rPr>
              <a:t>Система управления технологической архитектурой </a:t>
            </a:r>
            <a:r>
              <a:rPr lang="ru-RU" b="1" dirty="0" smtClean="0">
                <a:solidFill>
                  <a:srgbClr val="565BCC"/>
                </a:solidFill>
              </a:rPr>
              <a:t>МС</a:t>
            </a:r>
            <a:endParaRPr lang="ru-RU" b="1" dirty="0">
              <a:solidFill>
                <a:srgbClr val="565BCC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524878" y="3373842"/>
            <a:ext cx="36854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Разрабатывает: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/>
              <a:t>целевую </a:t>
            </a:r>
            <a:r>
              <a:rPr lang="ru-RU" sz="1100" dirty="0"/>
              <a:t>архитектуру </a:t>
            </a:r>
            <a:r>
              <a:rPr lang="ru-RU" sz="1100" dirty="0" smtClean="0"/>
              <a:t>МС</a:t>
            </a:r>
            <a:endParaRPr lang="ru-RU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/>
              <a:t>модель </a:t>
            </a:r>
            <a:r>
              <a:rPr lang="ru-RU" sz="1100" dirty="0"/>
              <a:t>данных </a:t>
            </a:r>
            <a:r>
              <a:rPr lang="ru-RU" sz="1100" dirty="0" smtClean="0"/>
              <a:t>МС</a:t>
            </a:r>
            <a:endParaRPr lang="ru-RU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/>
              <a:t>регламенты </a:t>
            </a:r>
            <a:r>
              <a:rPr lang="ru-RU" sz="1100" dirty="0"/>
              <a:t>управления и контроля архитектуры </a:t>
            </a:r>
            <a:r>
              <a:rPr lang="ru-RU" sz="1100" dirty="0" smtClean="0"/>
              <a:t>МС</a:t>
            </a:r>
            <a:endParaRPr lang="ru-RU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/>
              <a:t>интеграционную </a:t>
            </a:r>
            <a:r>
              <a:rPr lang="ru-RU" sz="1100" dirty="0"/>
              <a:t>архитектуру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/>
              <a:t>бизнес-архитектуру МС</a:t>
            </a:r>
            <a:endParaRPr lang="ru-RU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/>
              <a:t>методологию </a:t>
            </a:r>
            <a:r>
              <a:rPr lang="ru-RU" sz="1100" dirty="0"/>
              <a:t>и требования к архитектуре </a:t>
            </a:r>
            <a:r>
              <a:rPr lang="ru-RU" sz="1100" dirty="0" smtClean="0"/>
              <a:t>МС</a:t>
            </a:r>
            <a:endParaRPr lang="ru-RU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/>
              <a:t>архитектурные </a:t>
            </a:r>
            <a:r>
              <a:rPr lang="ru-RU" sz="1100" dirty="0"/>
              <a:t>описания </a:t>
            </a:r>
            <a:r>
              <a:rPr lang="ru-RU" sz="1100" dirty="0" smtClean="0"/>
              <a:t>МС</a:t>
            </a:r>
            <a:endParaRPr lang="ru-RU" sz="1100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589890" y="3065997"/>
            <a:ext cx="3731639" cy="274320"/>
          </a:xfrm>
          <a:prstGeom prst="roundRect">
            <a:avLst>
              <a:gd name="adj" fmla="val 41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61109" y="3100081"/>
            <a:ext cx="1860665" cy="34464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52549" y="3183580"/>
            <a:ext cx="145819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353D48"/>
                </a:solidFill>
              </a:rPr>
              <a:t>I. </a:t>
            </a:r>
            <a:r>
              <a:rPr lang="ru-RU" sz="1100" b="1" dirty="0" smtClean="0">
                <a:solidFill>
                  <a:srgbClr val="353D48"/>
                </a:solidFill>
              </a:rPr>
              <a:t>Создание и развитие архитектуры</a:t>
            </a:r>
            <a:endParaRPr lang="ru-RU" sz="11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652549" y="4991872"/>
            <a:ext cx="14581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353D48"/>
                </a:solidFill>
              </a:rPr>
              <a:t>II. </a:t>
            </a:r>
            <a:r>
              <a:rPr lang="ru-RU" sz="1100" b="1" dirty="0">
                <a:solidFill>
                  <a:srgbClr val="353D48"/>
                </a:solidFill>
              </a:rPr>
              <a:t>Контроль</a:t>
            </a:r>
          </a:p>
          <a:p>
            <a:r>
              <a:rPr lang="ru-RU" sz="1100" b="1" dirty="0">
                <a:solidFill>
                  <a:srgbClr val="353D48"/>
                </a:solidFill>
              </a:rPr>
              <a:t>архитектуры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499978" y="2523638"/>
            <a:ext cx="1125006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2625099" y="3065997"/>
            <a:ext cx="12686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Metrology-Cloud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569017" y="4982672"/>
            <a:ext cx="3843706" cy="274320"/>
          </a:xfrm>
          <a:prstGeom prst="roundRect">
            <a:avLst>
              <a:gd name="adj" fmla="val 41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2604226" y="4982672"/>
            <a:ext cx="38261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err="1" smtClean="0">
                <a:solidFill>
                  <a:schemeClr val="bg1"/>
                </a:solidFill>
              </a:rPr>
              <a:t>Газпромнефть</a:t>
            </a:r>
            <a:r>
              <a:rPr lang="ru-RU" sz="1200" b="1" dirty="0" smtClean="0">
                <a:solidFill>
                  <a:schemeClr val="bg1"/>
                </a:solidFill>
              </a:rPr>
              <a:t>-Автоматизация, </a:t>
            </a:r>
            <a:r>
              <a:rPr lang="ru-RU" sz="1200" b="1" dirty="0" err="1" smtClean="0">
                <a:solidFill>
                  <a:schemeClr val="bg1"/>
                </a:solidFill>
              </a:rPr>
              <a:t>ЦСМы</a:t>
            </a:r>
            <a:r>
              <a:rPr lang="ru-RU" sz="1200" b="1" dirty="0" smtClean="0">
                <a:solidFill>
                  <a:schemeClr val="bg1"/>
                </a:solidFill>
              </a:rPr>
              <a:t>, Производители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589891" y="5227834"/>
            <a:ext cx="41683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/>
              <a:t>Методологический </a:t>
            </a:r>
            <a:r>
              <a:rPr lang="ru-RU" sz="1100" dirty="0"/>
              <a:t>консалтинг по архитектуре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903184" y="3064988"/>
            <a:ext cx="5037355" cy="274320"/>
          </a:xfrm>
          <a:prstGeom prst="roundRect">
            <a:avLst>
              <a:gd name="adj" fmla="val 41667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6954855" y="3047156"/>
            <a:ext cx="27387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Тюменский ЦСМ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903184" y="3463084"/>
            <a:ext cx="48468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53D48"/>
                </a:solidFill>
              </a:rPr>
              <a:t>Разрабатывает </a:t>
            </a:r>
            <a:r>
              <a:rPr lang="ru-RU" sz="1100" dirty="0">
                <a:solidFill>
                  <a:srgbClr val="353D48"/>
                </a:solidFill>
              </a:rPr>
              <a:t>архитектурные описания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53D48"/>
                </a:solidFill>
              </a:rPr>
              <a:t>Направляет </a:t>
            </a:r>
            <a:r>
              <a:rPr lang="ru-RU" sz="1100" dirty="0">
                <a:solidFill>
                  <a:srgbClr val="353D48"/>
                </a:solidFill>
              </a:rPr>
              <a:t>архитектурные описания на согласование </a:t>
            </a:r>
            <a:r>
              <a:rPr lang="ru-RU" sz="1100" dirty="0" smtClean="0">
                <a:solidFill>
                  <a:srgbClr val="353D48"/>
                </a:solidFill>
              </a:rPr>
              <a:t>и утверждение </a:t>
            </a:r>
            <a:r>
              <a:rPr lang="ru-RU" sz="1100" dirty="0">
                <a:solidFill>
                  <a:srgbClr val="353D48"/>
                </a:solidFill>
              </a:rPr>
              <a:t>в </a:t>
            </a:r>
            <a:r>
              <a:rPr lang="ru-RU" sz="1100" dirty="0" smtClean="0">
                <a:solidFill>
                  <a:srgbClr val="353D48"/>
                </a:solidFill>
              </a:rPr>
              <a:t>Технический комитет*</a:t>
            </a:r>
            <a:endParaRPr lang="ru-RU" sz="1100" dirty="0">
              <a:solidFill>
                <a:srgbClr val="353D48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53D48"/>
                </a:solidFill>
              </a:rPr>
              <a:t>Утверждает </a:t>
            </a:r>
            <a:r>
              <a:rPr lang="ru-RU" sz="1100" dirty="0">
                <a:solidFill>
                  <a:srgbClr val="353D48"/>
                </a:solidFill>
              </a:rPr>
              <a:t>архитектурные описания </a:t>
            </a:r>
            <a:r>
              <a:rPr lang="ru-RU" sz="1100" dirty="0" smtClean="0">
                <a:solidFill>
                  <a:srgbClr val="353D48"/>
                </a:solidFill>
              </a:rPr>
              <a:t>с ведомственными </a:t>
            </a:r>
            <a:r>
              <a:rPr lang="ru-RU" sz="1100" dirty="0">
                <a:solidFill>
                  <a:srgbClr val="353D48"/>
                </a:solidFill>
              </a:rPr>
              <a:t>ИС </a:t>
            </a:r>
            <a:r>
              <a:rPr lang="ru-RU" sz="1100" dirty="0" smtClean="0">
                <a:solidFill>
                  <a:srgbClr val="353D48"/>
                </a:solidFill>
              </a:rPr>
              <a:t>(РСТ</a:t>
            </a:r>
            <a:r>
              <a:rPr lang="ru-RU" sz="1100" dirty="0">
                <a:solidFill>
                  <a:srgbClr val="353D48"/>
                </a:solidFill>
              </a:rPr>
              <a:t>, </a:t>
            </a:r>
            <a:r>
              <a:rPr lang="ru-RU" sz="1100" dirty="0" smtClean="0">
                <a:solidFill>
                  <a:srgbClr val="353D48"/>
                </a:solidFill>
              </a:rPr>
              <a:t>ФСА, </a:t>
            </a:r>
            <a:r>
              <a:rPr lang="ru-RU" sz="1100" dirty="0" err="1" smtClean="0">
                <a:solidFill>
                  <a:srgbClr val="353D48"/>
                </a:solidFill>
              </a:rPr>
              <a:t>ГосТех</a:t>
            </a:r>
            <a:r>
              <a:rPr lang="ru-RU" sz="1100" dirty="0" smtClean="0">
                <a:solidFill>
                  <a:srgbClr val="353D48"/>
                </a:solidFill>
              </a:rPr>
              <a:t>, </a:t>
            </a:r>
            <a:r>
              <a:rPr lang="ru-RU" sz="1100" dirty="0" err="1" smtClean="0">
                <a:solidFill>
                  <a:srgbClr val="353D48"/>
                </a:solidFill>
              </a:rPr>
              <a:t>Минпромторг</a:t>
            </a:r>
            <a:r>
              <a:rPr lang="ru-RU" sz="1100" dirty="0" smtClean="0">
                <a:solidFill>
                  <a:srgbClr val="353D48"/>
                </a:solidFill>
              </a:rPr>
              <a:t>)</a:t>
            </a:r>
            <a:endParaRPr lang="ru-RU" sz="1100" dirty="0">
              <a:solidFill>
                <a:srgbClr val="353D48"/>
              </a:solidFill>
            </a:endParaRPr>
          </a:p>
          <a:p>
            <a:endParaRPr lang="ru-RU" sz="1100" dirty="0">
              <a:solidFill>
                <a:srgbClr val="353D48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-2478" y="6546582"/>
            <a:ext cx="122549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353D48"/>
                </a:solidFill>
              </a:rPr>
              <a:t>* Технический комитет: или ТК </a:t>
            </a:r>
            <a:r>
              <a:rPr lang="ru-RU" sz="1100" dirty="0">
                <a:solidFill>
                  <a:srgbClr val="353D48"/>
                </a:solidFill>
              </a:rPr>
              <a:t>053 «Основные нормы и правила по обеспечению единства измерений</a:t>
            </a:r>
            <a:r>
              <a:rPr lang="ru-RU" sz="1100" dirty="0" smtClean="0">
                <a:solidFill>
                  <a:srgbClr val="353D48"/>
                </a:solidFill>
              </a:rPr>
              <a:t>», </a:t>
            </a:r>
            <a:r>
              <a:rPr lang="ru-RU" sz="1100" dirty="0">
                <a:solidFill>
                  <a:srgbClr val="353D48"/>
                </a:solidFill>
              </a:rPr>
              <a:t>или ТК по стандартизации ТК 072 «Электростатика», </a:t>
            </a:r>
            <a:r>
              <a:rPr lang="ru-RU" sz="1100" dirty="0" smtClean="0">
                <a:solidFill>
                  <a:srgbClr val="353D48"/>
                </a:solidFill>
              </a:rPr>
              <a:t>или </a:t>
            </a:r>
            <a:r>
              <a:rPr lang="ru-RU" sz="1100" dirty="0">
                <a:solidFill>
                  <a:srgbClr val="353D48"/>
                </a:solidFill>
              </a:rPr>
              <a:t>ПТК </a:t>
            </a:r>
            <a:r>
              <a:rPr lang="ru-RU" sz="1100" dirty="0" smtClean="0">
                <a:solidFill>
                  <a:srgbClr val="353D48"/>
                </a:solidFill>
              </a:rPr>
              <a:t>711 «Умные </a:t>
            </a:r>
            <a:r>
              <a:rPr lang="ru-RU" sz="1100" dirty="0">
                <a:solidFill>
                  <a:srgbClr val="353D48"/>
                </a:solidFill>
              </a:rPr>
              <a:t>(SMART) </a:t>
            </a:r>
            <a:r>
              <a:rPr lang="ru-RU" sz="1100" dirty="0" smtClean="0">
                <a:solidFill>
                  <a:srgbClr val="353D48"/>
                </a:solidFill>
              </a:rPr>
              <a:t> стандарты»</a:t>
            </a:r>
            <a:endParaRPr lang="ru-RU" sz="1100" dirty="0">
              <a:solidFill>
                <a:srgbClr val="353D48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555922" y="5668053"/>
            <a:ext cx="401031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/>
              <a:t>Согласовывает архитектурные описания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/>
              <a:t>Согласовывает </a:t>
            </a:r>
            <a:r>
              <a:rPr lang="ru-RU" sz="1100" dirty="0"/>
              <a:t>ТЗ на </a:t>
            </a:r>
            <a:r>
              <a:rPr lang="ru-RU" sz="1100" dirty="0" smtClean="0"/>
              <a:t>соответствие утвержденным архитектурным описаниям</a:t>
            </a:r>
            <a:endParaRPr lang="ru-RU" sz="1100" dirty="0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585269" y="5533937"/>
            <a:ext cx="1125006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Скругленный прямоугольник 49"/>
          <p:cNvSpPr/>
          <p:nvPr/>
        </p:nvSpPr>
        <p:spPr>
          <a:xfrm>
            <a:off x="6867977" y="4995859"/>
            <a:ext cx="5072562" cy="274320"/>
          </a:xfrm>
          <a:prstGeom prst="roundRect">
            <a:avLst>
              <a:gd name="adj" fmla="val 41667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6903185" y="4995859"/>
            <a:ext cx="40512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Технический</a:t>
            </a:r>
            <a:r>
              <a:rPr lang="ru-RU" sz="1200" b="1" dirty="0" smtClean="0">
                <a:solidFill>
                  <a:schemeClr val="bg1"/>
                </a:solidFill>
              </a:rPr>
              <a:t> комитет </a:t>
            </a:r>
            <a:r>
              <a:rPr lang="ru-RU" sz="1200" b="1" dirty="0">
                <a:solidFill>
                  <a:schemeClr val="bg1"/>
                </a:solidFill>
              </a:rPr>
              <a:t>+ (РСТ, ФСА, </a:t>
            </a:r>
            <a:r>
              <a:rPr lang="ru-RU" sz="1200" b="1" dirty="0" err="1">
                <a:solidFill>
                  <a:schemeClr val="bg1"/>
                </a:solidFill>
              </a:rPr>
              <a:t>ГосТех</a:t>
            </a:r>
            <a:r>
              <a:rPr lang="ru-RU" sz="1200" b="1" dirty="0">
                <a:solidFill>
                  <a:schemeClr val="bg1"/>
                </a:solidFill>
              </a:rPr>
              <a:t>, </a:t>
            </a:r>
            <a:r>
              <a:rPr lang="ru-RU" sz="1200" b="1" dirty="0" err="1">
                <a:solidFill>
                  <a:schemeClr val="bg1"/>
                </a:solidFill>
              </a:rPr>
              <a:t>Минпромторг</a:t>
            </a:r>
            <a:r>
              <a:rPr lang="ru-RU" sz="1200" b="1" dirty="0">
                <a:solidFill>
                  <a:schemeClr val="bg1"/>
                </a:solidFill>
              </a:rPr>
              <a:t>) *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6431573" y="1274652"/>
            <a:ext cx="185594" cy="37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3" name="Группа 62"/>
          <p:cNvGrpSpPr/>
          <p:nvPr/>
        </p:nvGrpSpPr>
        <p:grpSpPr>
          <a:xfrm>
            <a:off x="6412723" y="1277434"/>
            <a:ext cx="296861" cy="401563"/>
            <a:chOff x="6412723" y="3023760"/>
            <a:chExt cx="153518" cy="309498"/>
          </a:xfrm>
        </p:grpSpPr>
        <p:sp>
          <p:nvSpPr>
            <p:cNvPr id="64" name="Шеврон 63"/>
            <p:cNvSpPr/>
            <p:nvPr/>
          </p:nvSpPr>
          <p:spPr>
            <a:xfrm>
              <a:off x="6412723" y="3023760"/>
              <a:ext cx="78565" cy="309498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5" name="Шеврон 64"/>
            <p:cNvSpPr/>
            <p:nvPr/>
          </p:nvSpPr>
          <p:spPr>
            <a:xfrm>
              <a:off x="6487676" y="3023760"/>
              <a:ext cx="78565" cy="309498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6466468" y="3054237"/>
            <a:ext cx="296861" cy="401563"/>
            <a:chOff x="6412723" y="3023760"/>
            <a:chExt cx="153518" cy="309498"/>
          </a:xfrm>
        </p:grpSpPr>
        <p:sp>
          <p:nvSpPr>
            <p:cNvPr id="67" name="Шеврон 66"/>
            <p:cNvSpPr/>
            <p:nvPr/>
          </p:nvSpPr>
          <p:spPr>
            <a:xfrm>
              <a:off x="6412723" y="3023760"/>
              <a:ext cx="78565" cy="309498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8" name="Шеврон 67"/>
            <p:cNvSpPr/>
            <p:nvPr/>
          </p:nvSpPr>
          <p:spPr>
            <a:xfrm>
              <a:off x="6487676" y="3023760"/>
              <a:ext cx="78565" cy="309498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6450088" y="4929340"/>
            <a:ext cx="296861" cy="401563"/>
            <a:chOff x="6412723" y="3023760"/>
            <a:chExt cx="153518" cy="309498"/>
          </a:xfrm>
        </p:grpSpPr>
        <p:sp>
          <p:nvSpPr>
            <p:cNvPr id="70" name="Шеврон 69"/>
            <p:cNvSpPr/>
            <p:nvPr/>
          </p:nvSpPr>
          <p:spPr>
            <a:xfrm>
              <a:off x="6412723" y="3023760"/>
              <a:ext cx="78565" cy="309498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1" name="Шеврон 70"/>
            <p:cNvSpPr/>
            <p:nvPr/>
          </p:nvSpPr>
          <p:spPr>
            <a:xfrm>
              <a:off x="6487676" y="3023760"/>
              <a:ext cx="78565" cy="309498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72" name="Прямоугольник 71"/>
          <p:cNvSpPr/>
          <p:nvPr/>
        </p:nvSpPr>
        <p:spPr>
          <a:xfrm>
            <a:off x="6903184" y="5646335"/>
            <a:ext cx="493214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53D48"/>
                </a:solidFill>
              </a:rPr>
              <a:t>Проводит </a:t>
            </a:r>
            <a:r>
              <a:rPr lang="ru-RU" sz="1100" dirty="0">
                <a:solidFill>
                  <a:srgbClr val="353D48"/>
                </a:solidFill>
              </a:rPr>
              <a:t>приемку, создает или изменяет </a:t>
            </a:r>
            <a:r>
              <a:rPr lang="ru-RU" sz="1100" dirty="0" smtClean="0">
                <a:solidFill>
                  <a:srgbClr val="353D48"/>
                </a:solidFill>
              </a:rPr>
              <a:t>ведомственные </a:t>
            </a:r>
            <a:r>
              <a:rPr lang="ru-RU" sz="1100" dirty="0">
                <a:solidFill>
                  <a:srgbClr val="353D48"/>
                </a:solidFill>
              </a:rPr>
              <a:t>ИС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53D48"/>
                </a:solidFill>
              </a:rPr>
              <a:t>Осуществляет </a:t>
            </a:r>
            <a:r>
              <a:rPr lang="ru-RU" sz="1100" dirty="0">
                <a:solidFill>
                  <a:srgbClr val="353D48"/>
                </a:solidFill>
              </a:rPr>
              <a:t>контроль внедряемого ИТ на </a:t>
            </a:r>
            <a:r>
              <a:rPr lang="ru-RU" sz="1100" dirty="0" smtClean="0">
                <a:solidFill>
                  <a:srgbClr val="353D48"/>
                </a:solidFill>
              </a:rPr>
              <a:t>соответствие утвержденным архитектурным </a:t>
            </a:r>
            <a:r>
              <a:rPr lang="ru-RU" sz="1100" dirty="0">
                <a:solidFill>
                  <a:srgbClr val="353D48"/>
                </a:solidFill>
              </a:rPr>
              <a:t>описаниям</a:t>
            </a:r>
          </a:p>
        </p:txBody>
      </p:sp>
    </p:spTree>
    <p:extLst>
      <p:ext uri="{BB962C8B-B14F-4D97-AF65-F5344CB8AC3E}">
        <p14:creationId xmlns:p14="http://schemas.microsoft.com/office/powerpoint/2010/main" val="849532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12192000" cy="581025"/>
          </a:xfrm>
          <a:prstGeom prst="rect">
            <a:avLst/>
          </a:prstGeom>
          <a:solidFill>
            <a:srgbClr val="004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5827" y="110228"/>
            <a:ext cx="1173471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</a:rPr>
              <a:t>ДОРОЖНАЯ КАРТА. 1 этап: </a:t>
            </a:r>
            <a:r>
              <a:rPr lang="ru-RU" sz="1700" dirty="0" smtClean="0">
                <a:solidFill>
                  <a:schemeClr val="bg1"/>
                </a:solidFill>
              </a:rPr>
              <a:t>Создания </a:t>
            </a:r>
            <a:r>
              <a:rPr lang="ru-RU" sz="1700" dirty="0">
                <a:solidFill>
                  <a:schemeClr val="bg1"/>
                </a:solidFill>
              </a:rPr>
              <a:t>цифровых паспортов для учета парка СИ в системе </a:t>
            </a:r>
            <a:r>
              <a:rPr lang="en-US" sz="1700" dirty="0">
                <a:solidFill>
                  <a:schemeClr val="bg1"/>
                </a:solidFill>
              </a:rPr>
              <a:t>Metrology-Cloud </a:t>
            </a:r>
            <a:r>
              <a:rPr lang="ru-RU" sz="1700" dirty="0">
                <a:solidFill>
                  <a:schemeClr val="bg1"/>
                </a:solidFill>
              </a:rPr>
              <a:t>посредством УИН</a:t>
            </a:r>
          </a:p>
          <a:p>
            <a:endParaRPr lang="ru-RU" sz="17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8213" y="669932"/>
            <a:ext cx="10951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РЕШЕНИЕ: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840207" y="672830"/>
            <a:ext cx="13099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УЧАСТНИКИ: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074787"/>
              </p:ext>
            </p:extLst>
          </p:nvPr>
        </p:nvGraphicFramePr>
        <p:xfrm>
          <a:off x="325714" y="1019880"/>
          <a:ext cx="11434812" cy="5544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6811">
                  <a:extLst>
                    <a:ext uri="{9D8B030D-6E8A-4147-A177-3AD203B41FA5}">
                      <a16:colId xmlns:a16="http://schemas.microsoft.com/office/drawing/2014/main" val="2052664073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48934560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2363433565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1968551731"/>
                    </a:ext>
                  </a:extLst>
                </a:gridCol>
                <a:gridCol w="1362076">
                  <a:extLst>
                    <a:ext uri="{9D8B030D-6E8A-4147-A177-3AD203B41FA5}">
                      <a16:colId xmlns:a16="http://schemas.microsoft.com/office/drawing/2014/main" val="3785125196"/>
                    </a:ext>
                  </a:extLst>
                </a:gridCol>
                <a:gridCol w="863925">
                  <a:extLst>
                    <a:ext uri="{9D8B030D-6E8A-4147-A177-3AD203B41FA5}">
                      <a16:colId xmlns:a16="http://schemas.microsoft.com/office/drawing/2014/main" val="2761904524"/>
                    </a:ext>
                  </a:extLst>
                </a:gridCol>
              </a:tblGrid>
              <a:tr h="45385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Этап 1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Поверители</a:t>
                      </a:r>
                      <a:endParaRPr lang="ru-RU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Производители</a:t>
                      </a:r>
                      <a:endParaRPr lang="ru-RU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514802"/>
                  </a:ext>
                </a:extLst>
              </a:tr>
              <a:tr h="26470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Определяет минимальный состав полей для синхронизации (стр.8)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</a:t>
                      </a:r>
                    </a:p>
                    <a:p>
                      <a:pPr algn="ctr"/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</a:t>
                      </a:r>
                    </a:p>
                    <a:p>
                      <a:pPr algn="ctr"/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</a:t>
                      </a:r>
                    </a:p>
                    <a:p>
                      <a:pPr algn="ctr"/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</a:t>
                      </a:r>
                    </a:p>
                    <a:p>
                      <a:pPr algn="ctr"/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Нет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4063501"/>
                  </a:ext>
                </a:extLst>
              </a:tr>
              <a:tr h="2647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Согласовывает архитектуру </a:t>
                      </a:r>
                      <a:r>
                        <a:rPr lang="ru-RU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данных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189282"/>
                  </a:ext>
                </a:extLst>
              </a:tr>
              <a:tr h="96526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Поэтапно присваивает коды видов измерений согласно </a:t>
                      </a:r>
                      <a:r>
                        <a:rPr lang="ru-RU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МИ 2314-2023 (стр.8-10)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Метроштоки</a:t>
                      </a:r>
                      <a:endParaRPr lang="ru-RU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Мерники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Манометры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….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</a:t>
                      </a:r>
                    </a:p>
                    <a:p>
                      <a:pPr algn="ctr"/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Нет</a:t>
                      </a:r>
                    </a:p>
                    <a:p>
                      <a:pPr algn="ctr"/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</a:t>
                      </a:r>
                    </a:p>
                    <a:p>
                      <a:pPr algn="ctr"/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</a:t>
                      </a:r>
                    </a:p>
                    <a:p>
                      <a:pPr algn="ctr"/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Нет</a:t>
                      </a:r>
                    </a:p>
                    <a:p>
                      <a:pPr algn="ctr"/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4501635"/>
                  </a:ext>
                </a:extLst>
              </a:tr>
              <a:tr h="26470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Верифицирует</a:t>
                      </a:r>
                      <a:r>
                        <a:rPr lang="ru-RU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коды видов измерений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Нет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Нет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Нет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7405051"/>
                  </a:ext>
                </a:extLst>
              </a:tr>
              <a:tr h="51976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Создает цифровые паспорта с существующими/новыми УИН в 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Metrology-Cloud</a:t>
                      </a:r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(МС) по средством 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API.</a:t>
                      </a:r>
                      <a:endParaRPr lang="ru-RU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ru-RU" sz="1400" i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Первоначально достоверными данными считаем данные</a:t>
                      </a:r>
                      <a:r>
                        <a:rPr lang="en-US" sz="1400" i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400" i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пользователя создающего паспорта.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</a:t>
                      </a:r>
                    </a:p>
                    <a:p>
                      <a:pPr algn="ctr"/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Нет</a:t>
                      </a:r>
                      <a:endParaRPr lang="ru-RU" sz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8577872"/>
                  </a:ext>
                </a:extLst>
              </a:tr>
              <a:tr h="26470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 При</a:t>
                      </a:r>
                      <a:r>
                        <a:rPr lang="ru-RU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поверке верифицирует данные цифрового паспорта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Да/</a:t>
                      </a: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Нет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Нет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Да/</a:t>
                      </a: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Нет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Нет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4189672"/>
                  </a:ext>
                </a:extLst>
              </a:tr>
              <a:tr h="2647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 Маркирует СИ согласно требованиям</a:t>
                      </a:r>
                      <a:r>
                        <a:rPr lang="ru-RU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владельца: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Data-Matrix</a:t>
                      </a:r>
                      <a:r>
                        <a:rPr lang="ru-RU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(стр.10), </a:t>
                      </a:r>
                      <a:r>
                        <a:rPr lang="en-US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RFID-</a:t>
                      </a:r>
                      <a:r>
                        <a:rPr lang="ru-RU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метка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Нет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Нет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13997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 Разрабатывает документацию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Нет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По согласованию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По согласованию</a:t>
                      </a:r>
                      <a:endParaRPr lang="ru-RU" sz="12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Нет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4822131"/>
                  </a:ext>
                </a:extLst>
              </a:tr>
              <a:tr h="2647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 Разрабатывает ГОСТ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Нет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Нет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ЦСМы</a:t>
                      </a:r>
                      <a:r>
                        <a:rPr lang="ru-RU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ВНИИМС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Нет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Нет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5796836"/>
                  </a:ext>
                </a:extLst>
              </a:tr>
            </a:tbl>
          </a:graphicData>
        </a:graphic>
      </p:graphicFrame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528" y="1034991"/>
            <a:ext cx="1793657" cy="3443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5" b="45709"/>
          <a:stretch/>
        </p:blipFill>
        <p:spPr>
          <a:xfrm>
            <a:off x="7076430" y="1112767"/>
            <a:ext cx="1090011" cy="27591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644" y="1075641"/>
            <a:ext cx="504056" cy="350163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859698" y="683105"/>
            <a:ext cx="77707" cy="601150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06038" y="6694607"/>
            <a:ext cx="1143481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180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12192000" cy="581025"/>
          </a:xfrm>
          <a:prstGeom prst="rect">
            <a:avLst/>
          </a:prstGeom>
          <a:solidFill>
            <a:srgbClr val="004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5827" y="131462"/>
            <a:ext cx="1173471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</a:rPr>
              <a:t>ДОРОЖНАЯ КАРТА. 2-й и последующие этапы</a:t>
            </a:r>
            <a:endParaRPr lang="ru-RU" sz="17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8213" y="669932"/>
            <a:ext cx="10951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РЕШЕНИЕ: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840207" y="672830"/>
            <a:ext cx="13099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УЧАСТНИКИ: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325714" y="1019880"/>
          <a:ext cx="11434812" cy="2389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6312">
                  <a:extLst>
                    <a:ext uri="{9D8B030D-6E8A-4147-A177-3AD203B41FA5}">
                      <a16:colId xmlns:a16="http://schemas.microsoft.com/office/drawing/2014/main" val="2052664073"/>
                    </a:ext>
                  </a:extLst>
                </a:gridCol>
                <a:gridCol w="2228849">
                  <a:extLst>
                    <a:ext uri="{9D8B030D-6E8A-4147-A177-3AD203B41FA5}">
                      <a16:colId xmlns:a16="http://schemas.microsoft.com/office/drawing/2014/main" val="48934560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2363433565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1968551731"/>
                    </a:ext>
                  </a:extLst>
                </a:gridCol>
                <a:gridCol w="1362076">
                  <a:extLst>
                    <a:ext uri="{9D8B030D-6E8A-4147-A177-3AD203B41FA5}">
                      <a16:colId xmlns:a16="http://schemas.microsoft.com/office/drawing/2014/main" val="3785125196"/>
                    </a:ext>
                  </a:extLst>
                </a:gridCol>
                <a:gridCol w="863925">
                  <a:extLst>
                    <a:ext uri="{9D8B030D-6E8A-4147-A177-3AD203B41FA5}">
                      <a16:colId xmlns:a16="http://schemas.microsoft.com/office/drawing/2014/main" val="2761904524"/>
                    </a:ext>
                  </a:extLst>
                </a:gridCol>
              </a:tblGrid>
              <a:tr h="453856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Этап 2</a:t>
                      </a:r>
                      <a:endParaRPr lang="ru-RU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err="1" smtClean="0"/>
                        <a:t>Поверители</a:t>
                      </a:r>
                      <a:endParaRPr lang="ru-RU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Производители</a:t>
                      </a:r>
                      <a:endParaRPr lang="ru-RU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514802"/>
                  </a:ext>
                </a:extLst>
              </a:tr>
              <a:tr h="264700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1. Определяет минимальный состав полей для синхронизации</a:t>
                      </a:r>
                      <a:endParaRPr lang="ru-RU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V</a:t>
                      </a:r>
                      <a:r>
                        <a:rPr lang="en-US" sz="13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Да</a:t>
                      </a:r>
                    </a:p>
                    <a:p>
                      <a:pPr algn="ctr"/>
                      <a:endParaRPr lang="ru-RU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V</a:t>
                      </a:r>
                      <a:r>
                        <a:rPr lang="en-US" sz="13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Да</a:t>
                      </a:r>
                    </a:p>
                    <a:p>
                      <a:pPr algn="ctr"/>
                      <a:endParaRPr lang="ru-RU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V</a:t>
                      </a:r>
                      <a:r>
                        <a:rPr lang="en-US" sz="13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Да</a:t>
                      </a:r>
                    </a:p>
                    <a:p>
                      <a:pPr algn="ctr"/>
                      <a:endParaRPr lang="ru-RU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V</a:t>
                      </a:r>
                      <a:r>
                        <a:rPr lang="en-US" sz="13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Да</a:t>
                      </a:r>
                    </a:p>
                    <a:p>
                      <a:pPr algn="ctr"/>
                      <a:endParaRPr lang="ru-RU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  <a:r>
                        <a:rPr lang="ru-RU" sz="1300" i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Нет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4063501"/>
                  </a:ext>
                </a:extLst>
              </a:tr>
              <a:tr h="2647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/>
                        <a:t>2. Согласовывает архитектуру </a:t>
                      </a:r>
                      <a:r>
                        <a:rPr lang="ru-RU" sz="1300" baseline="0" dirty="0" smtClean="0"/>
                        <a:t>данных</a:t>
                      </a:r>
                      <a:endParaRPr lang="ru-RU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V</a:t>
                      </a:r>
                      <a:r>
                        <a:rPr lang="en-US" sz="13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Да</a:t>
                      </a:r>
                      <a:endParaRPr lang="ru-RU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V</a:t>
                      </a:r>
                      <a:r>
                        <a:rPr lang="en-US" sz="13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Да</a:t>
                      </a:r>
                      <a:endParaRPr lang="ru-RU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V</a:t>
                      </a:r>
                      <a:r>
                        <a:rPr lang="en-US" sz="12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Да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V</a:t>
                      </a:r>
                      <a:r>
                        <a:rPr lang="en-US" sz="13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Да</a:t>
                      </a:r>
                      <a:endParaRPr lang="ru-RU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V</a:t>
                      </a:r>
                      <a:r>
                        <a:rPr lang="en-US" sz="13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Да</a:t>
                      </a:r>
                      <a:endParaRPr lang="ru-RU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189282"/>
                  </a:ext>
                </a:extLst>
              </a:tr>
              <a:tr h="2647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/>
                        <a:t>3. Разрабатывает документацию</a:t>
                      </a:r>
                      <a:endParaRPr lang="ru-RU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 согласованию</a:t>
                      </a:r>
                      <a:endParaRPr lang="ru-RU" sz="1200" b="0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V</a:t>
                      </a:r>
                      <a:r>
                        <a:rPr lang="en-US" sz="1300" b="1" i="0" kern="1200" baseline="0" dirty="0" smtClean="0">
                          <a:solidFill>
                            <a:srgbClr val="92D05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3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Да</a:t>
                      </a:r>
                      <a:endParaRPr lang="ru-RU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 согласованию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 согласованию</a:t>
                      </a:r>
                      <a:endParaRPr lang="ru-RU" sz="1200" b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  <a:r>
                        <a:rPr lang="ru-RU" sz="1300" i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Нет</a:t>
                      </a:r>
                      <a:endParaRPr lang="ru-RU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4822131"/>
                  </a:ext>
                </a:extLst>
              </a:tr>
              <a:tr h="2647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/>
                        <a:t>4. Разрабатывает ГОСТ</a:t>
                      </a:r>
                      <a:endParaRPr lang="ru-RU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 согласованию</a:t>
                      </a:r>
                      <a:endParaRPr lang="ru-RU" sz="1200" b="0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  <a:r>
                        <a:rPr lang="ru-RU" sz="1300" i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Нет</a:t>
                      </a:r>
                      <a:endParaRPr lang="ru-RU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 согласованию</a:t>
                      </a:r>
                      <a:endParaRPr lang="ru-RU" sz="1200" b="0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 согласованию</a:t>
                      </a:r>
                      <a:endParaRPr lang="ru-RU" sz="1200" b="0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  <a:r>
                        <a:rPr lang="ru-RU" sz="1300" i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Нет</a:t>
                      </a:r>
                      <a:endParaRPr lang="ru-RU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5796836"/>
                  </a:ext>
                </a:extLst>
              </a:tr>
              <a:tr h="264700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Этап 3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835709"/>
                  </a:ext>
                </a:extLst>
              </a:tr>
              <a:tr h="264700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…</a:t>
                      </a:r>
                      <a:endParaRPr lang="ru-RU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i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781969"/>
                  </a:ext>
                </a:extLst>
              </a:tr>
            </a:tbl>
          </a:graphicData>
        </a:graphic>
      </p:graphicFrame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528" y="1034991"/>
            <a:ext cx="1793657" cy="3443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5" b="45709"/>
          <a:stretch/>
        </p:blipFill>
        <p:spPr>
          <a:xfrm>
            <a:off x="7076430" y="1112767"/>
            <a:ext cx="1090011" cy="27591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644" y="1075641"/>
            <a:ext cx="504056" cy="350163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H="1">
            <a:off x="4750623" y="683105"/>
            <a:ext cx="11878" cy="292423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25714" y="3502561"/>
            <a:ext cx="1143481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213" y="4248688"/>
            <a:ext cx="3375573" cy="58423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346683" y="4302486"/>
            <a:ext cx="65938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B1F33"/>
                </a:solidFill>
              </a:rPr>
              <a:t>В каталог </a:t>
            </a:r>
            <a:r>
              <a:rPr lang="ru-RU" sz="2000" b="1" dirty="0" smtClean="0">
                <a:solidFill>
                  <a:srgbClr val="0B1F33"/>
                </a:solidFill>
              </a:rPr>
              <a:t>цифровых продуктов </a:t>
            </a:r>
            <a:r>
              <a:rPr lang="ru-RU" sz="2000" b="1" dirty="0" err="1" smtClean="0">
                <a:solidFill>
                  <a:srgbClr val="0B1F33"/>
                </a:solidFill>
              </a:rPr>
              <a:t>ГосТех</a:t>
            </a:r>
            <a:r>
              <a:rPr lang="ru-RU" sz="2000" b="1" dirty="0" smtClean="0">
                <a:solidFill>
                  <a:srgbClr val="0B1F33"/>
                </a:solidFill>
              </a:rPr>
              <a:t> </a:t>
            </a:r>
            <a:r>
              <a:rPr lang="ru-RU" sz="2000" b="1" dirty="0">
                <a:solidFill>
                  <a:srgbClr val="0B1F33"/>
                </a:solidFill>
              </a:rPr>
              <a:t>можно добавить: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346683" y="4914087"/>
            <a:ext cx="6448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B1F33"/>
                </a:solidFill>
                <a:latin typeface="Lato"/>
              </a:rPr>
              <a:t>Собственные отраслевые решения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346682" y="5373162"/>
            <a:ext cx="697834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dk1"/>
                </a:solidFill>
              </a:rPr>
              <a:t>Готовые к использованию программные продукты, обеспечивающие </a:t>
            </a:r>
            <a:r>
              <a:rPr lang="ru-RU" sz="1300" dirty="0" err="1">
                <a:solidFill>
                  <a:schemeClr val="dk1"/>
                </a:solidFill>
              </a:rPr>
              <a:t>цифровизацию</a:t>
            </a:r>
            <a:r>
              <a:rPr lang="ru-RU" sz="1300" dirty="0">
                <a:solidFill>
                  <a:schemeClr val="dk1"/>
                </a:solidFill>
              </a:rPr>
              <a:t> специфических отраслевых задач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362699" y="6066394"/>
            <a:ext cx="60562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B1F33"/>
                </a:solidFill>
                <a:latin typeface="Lato"/>
              </a:rPr>
              <a:t>Решения, расширяющие возможности базовых сервисов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8421" y="4845336"/>
            <a:ext cx="436384" cy="47605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0984" y="5986126"/>
            <a:ext cx="457200" cy="466725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63693" y="5220229"/>
            <a:ext cx="375122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 smtClean="0"/>
              <a:t>На единую платформу «</a:t>
            </a:r>
            <a:r>
              <a:rPr lang="ru-RU" sz="1400" dirty="0" err="1" smtClean="0"/>
              <a:t>Гостех</a:t>
            </a:r>
            <a:r>
              <a:rPr lang="ru-RU" sz="1400" dirty="0" smtClean="0"/>
              <a:t>» до конца года 2023 года  переведут: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1400" dirty="0" smtClean="0"/>
              <a:t>24 </a:t>
            </a:r>
            <a:r>
              <a:rPr lang="ru-RU" sz="1400" dirty="0"/>
              <a:t>федеральных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1400" dirty="0" smtClean="0"/>
              <a:t> </a:t>
            </a:r>
            <a:r>
              <a:rPr lang="ru-RU" sz="1400" dirty="0"/>
              <a:t>более 10 региональных </a:t>
            </a:r>
            <a:r>
              <a:rPr lang="ru-RU" sz="1400" dirty="0" smtClean="0"/>
              <a:t>систем</a:t>
            </a:r>
            <a:endParaRPr lang="ru-RU" sz="14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3479739"/>
            <a:ext cx="12192000" cy="581025"/>
          </a:xfrm>
          <a:prstGeom prst="rect">
            <a:avLst/>
          </a:prstGeom>
          <a:solidFill>
            <a:srgbClr val="004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325713" y="3611201"/>
            <a:ext cx="1161482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</a:rPr>
              <a:t>Планы по интеграции</a:t>
            </a:r>
            <a:endParaRPr lang="ru-RU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99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Прямоугольник 73"/>
          <p:cNvSpPr/>
          <p:nvPr/>
        </p:nvSpPr>
        <p:spPr>
          <a:xfrm>
            <a:off x="0" y="0"/>
            <a:ext cx="12192000" cy="581025"/>
          </a:xfrm>
          <a:prstGeom prst="rect">
            <a:avLst/>
          </a:prstGeom>
          <a:solidFill>
            <a:srgbClr val="004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04491" y="73401"/>
            <a:ext cx="1836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Дорожная карта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491" y="738604"/>
            <a:ext cx="2070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5"/>
                </a:solidFill>
              </a:rPr>
              <a:t>Содержание работ</a:t>
            </a:r>
            <a:endParaRPr lang="ru-RU" dirty="0">
              <a:solidFill>
                <a:schemeClr val="accent5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04491" y="1261160"/>
            <a:ext cx="3860800" cy="23443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4793" y="1189645"/>
            <a:ext cx="31508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Этап 1:  подготовка к реализации</a:t>
            </a:r>
            <a:endParaRPr lang="ru-RU" sz="1600" dirty="0">
              <a:solidFill>
                <a:schemeClr val="bg1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04491" y="1929318"/>
            <a:ext cx="118875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98593" y="1549836"/>
            <a:ext cx="31574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Определяем состав участников 3 этапа</a:t>
            </a:r>
            <a:endParaRPr lang="ru-RU" sz="1400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04491" y="2385774"/>
            <a:ext cx="118875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382357" y="1887634"/>
            <a:ext cx="4527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Проектирование. Согласование объема работ и условий финансирования</a:t>
            </a:r>
            <a:endParaRPr lang="ru-RU" sz="1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37192" y="2422380"/>
            <a:ext cx="1877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Заключаем контракты</a:t>
            </a:r>
            <a:endParaRPr lang="ru-RU" sz="1400" dirty="0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304491" y="1073092"/>
            <a:ext cx="118875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839724" y="73860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2024</a:t>
            </a:r>
            <a:endParaRPr lang="ru-RU" dirty="0">
              <a:solidFill>
                <a:schemeClr val="accent5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04490" y="2772560"/>
            <a:ext cx="4413772" cy="23443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74793" y="2712707"/>
            <a:ext cx="31951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Этап 2:  анализ и проектирование</a:t>
            </a:r>
            <a:endParaRPr lang="ru-RU" sz="1600" dirty="0">
              <a:solidFill>
                <a:schemeClr val="bg1"/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304491" y="3412171"/>
            <a:ext cx="118875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398593" y="3099302"/>
            <a:ext cx="26627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ЦИП</a:t>
            </a:r>
            <a:r>
              <a:rPr lang="ru-RU" sz="1400" dirty="0"/>
              <a:t>*«Учет средств измерений»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04491" y="3781609"/>
            <a:ext cx="118875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398593" y="3432033"/>
            <a:ext cx="17759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Модуль «Логистика»</a:t>
            </a:r>
            <a:endParaRPr lang="ru-RU" sz="1400" dirty="0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304491" y="4508897"/>
            <a:ext cx="118875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398593" y="3797857"/>
            <a:ext cx="38493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ЦИП*«Опросный лист (измерительная задача)»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304491" y="4944909"/>
            <a:ext cx="118875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398593" y="4584477"/>
            <a:ext cx="47099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Маркировка и создание ЦИП для существующего парка СИ</a:t>
            </a:r>
            <a:endParaRPr lang="ru-RU" sz="1400" dirty="0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304491" y="5352270"/>
            <a:ext cx="118875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398593" y="4994936"/>
            <a:ext cx="36707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Модуль «Запасные части и принадлежности»</a:t>
            </a:r>
            <a:endParaRPr lang="ru-RU" sz="14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398593" y="5388876"/>
            <a:ext cx="34607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Смарт-контракты </a:t>
            </a:r>
            <a:r>
              <a:rPr lang="ru-RU" sz="1400" dirty="0"/>
              <a:t>на закупку товаров/услуг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3635" y="6050681"/>
            <a:ext cx="52380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Осуществлена разработка, тестирование и вывод в ПРОМ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43635" y="5744268"/>
            <a:ext cx="4413772" cy="23443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513938" y="5672753"/>
            <a:ext cx="18950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Этап 3: реализация</a:t>
            </a:r>
            <a:endParaRPr lang="ru-RU" sz="1600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029199" y="1073092"/>
            <a:ext cx="0" cy="57849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ятиугольник 11"/>
          <p:cNvSpPr/>
          <p:nvPr/>
        </p:nvSpPr>
        <p:spPr>
          <a:xfrm>
            <a:off x="5048249" y="1562315"/>
            <a:ext cx="750237" cy="241416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5200364" y="1036856"/>
            <a:ext cx="64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4 </a:t>
            </a:r>
            <a:r>
              <a:rPr lang="ru-RU" sz="1600" dirty="0"/>
              <a:t>кв</a:t>
            </a:r>
            <a:r>
              <a:rPr lang="ru-RU" sz="1600" dirty="0" smtClean="0"/>
              <a:t>.</a:t>
            </a:r>
            <a:r>
              <a:rPr lang="ru-RU" sz="1600" dirty="0"/>
              <a:t> </a:t>
            </a:r>
            <a:r>
              <a:rPr lang="ru-RU" sz="1600" dirty="0" smtClean="0"/>
              <a:t>      1 кв.       2 кв.       3 кв</a:t>
            </a:r>
            <a:r>
              <a:rPr lang="ru-RU" sz="1600" dirty="0"/>
              <a:t>.       </a:t>
            </a:r>
            <a:r>
              <a:rPr lang="ru-RU" sz="1600" dirty="0" smtClean="0"/>
              <a:t>4 кв.       1 кв.       </a:t>
            </a:r>
            <a:r>
              <a:rPr lang="ru-RU" sz="1600" dirty="0"/>
              <a:t>2 кв.       3 кв.       4 кв</a:t>
            </a:r>
            <a:r>
              <a:rPr lang="ru-RU" sz="1600" dirty="0" smtClean="0"/>
              <a:t>.</a:t>
            </a:r>
            <a:endParaRPr lang="ru-RU" sz="1600" dirty="0"/>
          </a:p>
          <a:p>
            <a:endParaRPr lang="ru-RU" sz="1600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8753469" y="73860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2025</a:t>
            </a:r>
            <a:endParaRPr lang="ru-RU" dirty="0">
              <a:solidFill>
                <a:schemeClr val="accent5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1398903" y="73860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2026</a:t>
            </a:r>
            <a:endParaRPr lang="ru-RU" dirty="0">
              <a:solidFill>
                <a:schemeClr val="accent5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189502" y="748436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2023</a:t>
            </a:r>
            <a:endParaRPr lang="ru-RU" dirty="0">
              <a:solidFill>
                <a:schemeClr val="accent5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330568" y="748436"/>
            <a:ext cx="795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5"/>
                </a:solidFill>
              </a:rPr>
              <a:t>Сроки</a:t>
            </a:r>
            <a:endParaRPr lang="ru-RU" dirty="0"/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4718262" y="2881984"/>
            <a:ext cx="74737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4718262" y="5842030"/>
            <a:ext cx="74737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ятиугольник 56"/>
          <p:cNvSpPr/>
          <p:nvPr/>
        </p:nvSpPr>
        <p:spPr>
          <a:xfrm>
            <a:off x="5048249" y="2019431"/>
            <a:ext cx="750237" cy="241416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ятиугольник 57"/>
          <p:cNvSpPr/>
          <p:nvPr/>
        </p:nvSpPr>
        <p:spPr>
          <a:xfrm>
            <a:off x="5043874" y="2457127"/>
            <a:ext cx="1252151" cy="241416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6549617" y="1073091"/>
            <a:ext cx="22633" cy="5784909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7235417" y="1105497"/>
            <a:ext cx="3583" cy="5752503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7987892" y="1105497"/>
            <a:ext cx="0" cy="5752503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9406212" y="1105497"/>
            <a:ext cx="0" cy="5752503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Группа 107"/>
          <p:cNvGrpSpPr/>
          <p:nvPr/>
        </p:nvGrpSpPr>
        <p:grpSpPr>
          <a:xfrm>
            <a:off x="8753469" y="1144172"/>
            <a:ext cx="13108" cy="5679218"/>
            <a:chOff x="8740361" y="1105497"/>
            <a:chExt cx="13108" cy="5679218"/>
          </a:xfrm>
        </p:grpSpPr>
        <p:cxnSp>
          <p:nvCxnSpPr>
            <p:cNvPr id="63" name="Прямая соединительная линия 62"/>
            <p:cNvCxnSpPr/>
            <p:nvPr/>
          </p:nvCxnSpPr>
          <p:spPr>
            <a:xfrm>
              <a:off x="8740361" y="1117768"/>
              <a:ext cx="0" cy="5666947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8753469" y="1105497"/>
              <a:ext cx="0" cy="5679218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Группа 108"/>
          <p:cNvGrpSpPr/>
          <p:nvPr/>
        </p:nvGrpSpPr>
        <p:grpSpPr>
          <a:xfrm>
            <a:off x="5883349" y="1178789"/>
            <a:ext cx="9525" cy="5679211"/>
            <a:chOff x="5883766" y="1093233"/>
            <a:chExt cx="9525" cy="5679211"/>
          </a:xfrm>
        </p:grpSpPr>
        <p:cxnSp>
          <p:nvCxnSpPr>
            <p:cNvPr id="65" name="Прямая соединительная линия 64"/>
            <p:cNvCxnSpPr/>
            <p:nvPr/>
          </p:nvCxnSpPr>
          <p:spPr>
            <a:xfrm>
              <a:off x="5883766" y="1105497"/>
              <a:ext cx="0" cy="5666947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/>
            <p:cNvCxnSpPr/>
            <p:nvPr/>
          </p:nvCxnSpPr>
          <p:spPr>
            <a:xfrm>
              <a:off x="5893291" y="1093233"/>
              <a:ext cx="0" cy="5666947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Прямая соединительная линия 67"/>
          <p:cNvCxnSpPr/>
          <p:nvPr/>
        </p:nvCxnSpPr>
        <p:spPr>
          <a:xfrm>
            <a:off x="10101537" y="1105497"/>
            <a:ext cx="0" cy="5752503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10825437" y="1117768"/>
            <a:ext cx="0" cy="5740232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11473137" y="1093233"/>
            <a:ext cx="14013" cy="5764767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11483999" y="1093233"/>
            <a:ext cx="14013" cy="5764767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Пятиугольник 90"/>
          <p:cNvSpPr/>
          <p:nvPr/>
        </p:nvSpPr>
        <p:spPr>
          <a:xfrm>
            <a:off x="5048249" y="3077530"/>
            <a:ext cx="2084915" cy="241416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ятиугольник 91"/>
          <p:cNvSpPr/>
          <p:nvPr/>
        </p:nvSpPr>
        <p:spPr>
          <a:xfrm>
            <a:off x="5048249" y="3484102"/>
            <a:ext cx="3690591" cy="241416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ятиугольник 93"/>
          <p:cNvSpPr/>
          <p:nvPr/>
        </p:nvSpPr>
        <p:spPr>
          <a:xfrm>
            <a:off x="5050423" y="3861330"/>
            <a:ext cx="7143751" cy="241416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7133164" y="3808623"/>
            <a:ext cx="27519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Количество требует согласования</a:t>
            </a:r>
            <a:endParaRPr lang="ru-RU" sz="1400" dirty="0"/>
          </a:p>
        </p:txBody>
      </p:sp>
      <p:sp>
        <p:nvSpPr>
          <p:cNvPr id="96" name="Пятиугольник 95"/>
          <p:cNvSpPr/>
          <p:nvPr/>
        </p:nvSpPr>
        <p:spPr>
          <a:xfrm>
            <a:off x="5048249" y="4587216"/>
            <a:ext cx="7143751" cy="241416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/>
          <p:cNvSpPr/>
          <p:nvPr/>
        </p:nvSpPr>
        <p:spPr>
          <a:xfrm>
            <a:off x="7133164" y="4531482"/>
            <a:ext cx="27519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Количество требует согласования</a:t>
            </a:r>
            <a:endParaRPr lang="ru-RU" sz="1400" dirty="0"/>
          </a:p>
        </p:txBody>
      </p:sp>
      <p:sp>
        <p:nvSpPr>
          <p:cNvPr id="98" name="Пятиугольник 97"/>
          <p:cNvSpPr/>
          <p:nvPr/>
        </p:nvSpPr>
        <p:spPr>
          <a:xfrm>
            <a:off x="5048249" y="5019168"/>
            <a:ext cx="5081026" cy="241416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ятиугольник 98"/>
          <p:cNvSpPr/>
          <p:nvPr/>
        </p:nvSpPr>
        <p:spPr>
          <a:xfrm>
            <a:off x="11473137" y="5442095"/>
            <a:ext cx="721037" cy="241416"/>
          </a:xfrm>
          <a:prstGeom prst="homePlat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ятиугольник 99"/>
          <p:cNvSpPr/>
          <p:nvPr/>
        </p:nvSpPr>
        <p:spPr>
          <a:xfrm>
            <a:off x="6979597" y="6035559"/>
            <a:ext cx="5212403" cy="241416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6" name="Прямая соединительная линия 105"/>
          <p:cNvCxnSpPr/>
          <p:nvPr/>
        </p:nvCxnSpPr>
        <p:spPr>
          <a:xfrm>
            <a:off x="342488" y="6450053"/>
            <a:ext cx="1184951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Прямоугольник 113"/>
          <p:cNvSpPr/>
          <p:nvPr/>
        </p:nvSpPr>
        <p:spPr>
          <a:xfrm>
            <a:off x="3781254" y="6465236"/>
            <a:ext cx="7944020" cy="394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рямоугольник 115"/>
          <p:cNvSpPr/>
          <p:nvPr/>
        </p:nvSpPr>
        <p:spPr>
          <a:xfrm>
            <a:off x="4074490" y="6457111"/>
            <a:ext cx="8186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/>
              <a:t>Разработка проектной документации и ГОСТа реализуется после внедрения каждого модуля в ПРОМ</a:t>
            </a:r>
            <a:endParaRPr lang="ru-RU" sz="1400" i="1" dirty="0"/>
          </a:p>
        </p:txBody>
      </p:sp>
      <p:sp>
        <p:nvSpPr>
          <p:cNvPr id="117" name="Прямоугольник 116"/>
          <p:cNvSpPr/>
          <p:nvPr/>
        </p:nvSpPr>
        <p:spPr>
          <a:xfrm>
            <a:off x="322912" y="6446186"/>
            <a:ext cx="36359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*ЦИП - цифровой информационный паспорт</a:t>
            </a:r>
            <a:endParaRPr lang="ru-RU" sz="1400" dirty="0"/>
          </a:p>
        </p:txBody>
      </p:sp>
      <p:cxnSp>
        <p:nvCxnSpPr>
          <p:cNvPr id="118" name="Прямая соединительная линия 117"/>
          <p:cNvCxnSpPr/>
          <p:nvPr/>
        </p:nvCxnSpPr>
        <p:spPr>
          <a:xfrm>
            <a:off x="314015" y="4132218"/>
            <a:ext cx="118875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Прямоугольник 118"/>
          <p:cNvSpPr/>
          <p:nvPr/>
        </p:nvSpPr>
        <p:spPr>
          <a:xfrm>
            <a:off x="408117" y="4178536"/>
            <a:ext cx="43432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ЦИП</a:t>
            </a:r>
            <a:r>
              <a:rPr lang="ru-RU" sz="1400" dirty="0" smtClean="0"/>
              <a:t>*«Опросный </a:t>
            </a:r>
            <a:r>
              <a:rPr lang="ru-RU" sz="1400" dirty="0"/>
              <a:t>лист (конфигуратор) по подбору СИ</a:t>
            </a:r>
            <a:r>
              <a:rPr lang="ru-RU" sz="1400" dirty="0" smtClean="0"/>
              <a:t>»</a:t>
            </a:r>
            <a:endParaRPr lang="ru-RU" sz="1400" dirty="0"/>
          </a:p>
        </p:txBody>
      </p:sp>
      <p:sp>
        <p:nvSpPr>
          <p:cNvPr id="120" name="Пятиугольник 119"/>
          <p:cNvSpPr/>
          <p:nvPr/>
        </p:nvSpPr>
        <p:spPr>
          <a:xfrm>
            <a:off x="5062294" y="4214906"/>
            <a:ext cx="7111185" cy="241416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Прямоугольник 120"/>
          <p:cNvSpPr/>
          <p:nvPr/>
        </p:nvSpPr>
        <p:spPr>
          <a:xfrm>
            <a:off x="7112469" y="4162199"/>
            <a:ext cx="27519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Количество требует согласования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64891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581025"/>
          </a:xfrm>
          <a:prstGeom prst="rect">
            <a:avLst/>
          </a:prstGeom>
          <a:solidFill>
            <a:srgbClr val="004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47663" y="105846"/>
            <a:ext cx="8612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Общая схема </a:t>
            </a:r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блокчейн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-платформы </a:t>
            </a:r>
            <a:r>
              <a:rPr lang="ru-RU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покупки/поверки средств измерений</a:t>
            </a:r>
            <a:endParaRPr lang="ru-RU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273495" y="1943100"/>
            <a:ext cx="10131896" cy="4594693"/>
            <a:chOff x="573580" y="2177837"/>
            <a:chExt cx="13094919" cy="6262439"/>
          </a:xfrm>
        </p:grpSpPr>
        <p:pic>
          <p:nvPicPr>
            <p:cNvPr id="26" name="Picture 4" descr="https://appsan.ru/upload/news/%D0%A0%D0%BE%D1%81%D1%81%D1%82%D0%B0%D0%BD%D0%B4%D0%B0%D1%80%D1%82_4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074" y="7081945"/>
              <a:ext cx="1325428" cy="1035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https://www.phototech.ru/images/sert-1.png"/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0506" y="2624347"/>
              <a:ext cx="3077993" cy="1258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80" y="2177837"/>
              <a:ext cx="10893208" cy="6262439"/>
            </a:xfrm>
            <a:prstGeom prst="rect">
              <a:avLst/>
            </a:prstGeom>
          </p:spPr>
        </p:pic>
        <p:graphicFrame>
          <p:nvGraphicFramePr>
            <p:cNvPr id="37" name="Объект 36"/>
            <p:cNvGraphicFramePr>
              <a:graphicFrameLocks noChangeAspect="1"/>
            </p:cNvGraphicFramePr>
            <p:nvPr>
              <p:extLst/>
            </p:nvPr>
          </p:nvGraphicFramePr>
          <p:xfrm>
            <a:off x="750769" y="4692769"/>
            <a:ext cx="1863482" cy="12325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2" name="CorelDRAW" r:id="rId6" imgW="4351374" imgH="2878761" progId="CorelDraw.Graphic.15">
                    <p:embed/>
                  </p:oleObj>
                </mc:Choice>
                <mc:Fallback>
                  <p:oleObj name="CorelDRAW" r:id="rId6" imgW="4351374" imgH="2878761" progId="CorelDraw.Graphic.15">
                    <p:embed/>
                    <p:pic>
                      <p:nvPicPr>
                        <p:cNvPr id="37" name="Объект 36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50769" y="4692769"/>
                          <a:ext cx="1863482" cy="123257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Box 37"/>
            <p:cNvSpPr txBox="1"/>
            <p:nvPr/>
          </p:nvSpPr>
          <p:spPr>
            <a:xfrm>
              <a:off x="11699278" y="5369113"/>
              <a:ext cx="431887" cy="226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25400" tIns="25400" rIns="25400" bIns="25400" numCol="1" spcCol="38100" rtlCol="0" anchor="ctr">
              <a:spAutoFit/>
            </a:bodyPr>
            <a:lstStyle/>
            <a:p>
              <a:pPr algn="ctr" defTabSz="1219200" rtl="0" hangingPunct="0">
                <a:lnSpc>
                  <a:spcPct val="90000"/>
                </a:lnSpc>
              </a:pPr>
              <a:r>
                <a:rPr lang="ru-RU" sz="900" b="1" dirty="0">
                  <a:solidFill>
                    <a:srgbClr val="0071FF"/>
                  </a:solidFill>
                  <a:latin typeface="Canela Text Regular"/>
                  <a:ea typeface="Canela Text Regular"/>
                  <a:cs typeface="Canela Text Regular"/>
                  <a:sym typeface="Canela Text Regular"/>
                </a:rPr>
                <a:t>Банк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347663" y="856996"/>
            <a:ext cx="117300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/>
              <a:t>С 1 октября 2023 структурированная подача заявок обязательна не только в закупках на приобретение товаров, но и при участии в тендерах на выполнение работ и оказание услуг, если выполнение заказа подразумевает поставку продукции. Подробнее обо всех последних изменениях в закупках читайте в статье «</a:t>
            </a:r>
            <a:r>
              <a:rPr lang="ru-RU" dirty="0">
                <a:solidFill>
                  <a:srgbClr val="666666"/>
                </a:solidFill>
                <a:hlinkClick r:id="rId8"/>
              </a:rPr>
              <a:t>Изменения 44‑ФЗ и 223‑ФЗ в 2023 году</a:t>
            </a:r>
            <a:r>
              <a:rPr lang="ru-RU" dirty="0"/>
              <a:t>».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6267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581025"/>
          </a:xfrm>
          <a:prstGeom prst="rect">
            <a:avLst/>
          </a:prstGeom>
          <a:solidFill>
            <a:srgbClr val="004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47663" y="105846"/>
            <a:ext cx="5922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Блокчейн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-платформа покупки </a:t>
            </a:r>
            <a:r>
              <a:rPr lang="ru-RU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средств измерений</a:t>
            </a:r>
            <a:endParaRPr lang="ru-RU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1244149"/>
              </p:ext>
            </p:extLst>
          </p:nvPr>
        </p:nvGraphicFramePr>
        <p:xfrm>
          <a:off x="9501140" y="1484784"/>
          <a:ext cx="2374676" cy="1569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CorelDRAW" r:id="rId3" imgW="5680976" imgH="3753955" progId="CorelDraw.Graphic.15">
                  <p:embed/>
                </p:oleObj>
              </mc:Choice>
              <mc:Fallback>
                <p:oleObj name="CorelDRAW" r:id="rId3" imgW="5680976" imgH="3753955" progId="CorelDraw.Graphic.15">
                  <p:embed/>
                  <p:pic>
                    <p:nvPicPr>
                      <p:cNvPr id="12" name="Объект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01140" y="1484784"/>
                        <a:ext cx="2374676" cy="1569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347662" y="836713"/>
            <a:ext cx="8905883" cy="5842302"/>
            <a:chOff x="347663" y="1019519"/>
            <a:chExt cx="8627216" cy="5659495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63" y="1019519"/>
              <a:ext cx="8627216" cy="5659495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587511" y="2276872"/>
              <a:ext cx="542789" cy="20903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565150" rtl="0" hangingPunct="0"/>
              <a:endParaRPr lang="ru-RU" sz="16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55386" y="4290086"/>
              <a:ext cx="616077" cy="9541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565150" rtl="0" hangingPunct="0"/>
              <a:endParaRPr lang="ru-RU" sz="16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542791" y="3410764"/>
            <a:ext cx="2390775" cy="287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000" b="1" dirty="0"/>
              <a:t>Эффекты</a:t>
            </a:r>
          </a:p>
          <a:p>
            <a:pPr algn="l"/>
            <a:r>
              <a:rPr lang="ru-RU" sz="2000" b="1" dirty="0"/>
              <a:t>от внедрения системы</a:t>
            </a:r>
          </a:p>
          <a:p>
            <a:pPr algn="l"/>
            <a:endParaRPr lang="ru-RU" sz="1050" dirty="0"/>
          </a:p>
          <a:p>
            <a:pPr algn="l"/>
            <a:r>
              <a:rPr lang="ru-RU" sz="2800" b="1" dirty="0">
                <a:solidFill>
                  <a:srgbClr val="FF0000"/>
                </a:solidFill>
              </a:rPr>
              <a:t>1. </a:t>
            </a:r>
            <a:r>
              <a:rPr lang="ru-RU" sz="1100" dirty="0"/>
              <a:t>Оплата в момент получения заказа без заморозки средств на счету поставщика</a:t>
            </a:r>
          </a:p>
          <a:p>
            <a:pPr algn="l"/>
            <a:endParaRPr lang="ru-RU" sz="1100" dirty="0"/>
          </a:p>
          <a:p>
            <a:pPr algn="l"/>
            <a:r>
              <a:rPr lang="ru-RU" sz="2800" b="1" dirty="0">
                <a:solidFill>
                  <a:srgbClr val="FF0000"/>
                </a:solidFill>
              </a:rPr>
              <a:t>2. </a:t>
            </a:r>
            <a:r>
              <a:rPr lang="ru-RU" sz="1100" dirty="0"/>
              <a:t>Повышение надежности, ускорение и автоматизация закупки</a:t>
            </a:r>
          </a:p>
          <a:p>
            <a:pPr algn="l"/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4068674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581025"/>
          </a:xfrm>
          <a:prstGeom prst="rect">
            <a:avLst/>
          </a:prstGeom>
          <a:solidFill>
            <a:srgbClr val="004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47663" y="83836"/>
            <a:ext cx="5929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Блокчейн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-платформа поверки </a:t>
            </a:r>
            <a:r>
              <a:rPr lang="ru-RU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средств измерений</a:t>
            </a:r>
            <a:endParaRPr lang="ru-RU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068892"/>
              </p:ext>
            </p:extLst>
          </p:nvPr>
        </p:nvGraphicFramePr>
        <p:xfrm>
          <a:off x="9408368" y="1124744"/>
          <a:ext cx="2374676" cy="1569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CorelDRAW" r:id="rId3" imgW="5680976" imgH="3753955" progId="CorelDraw.Graphic.15">
                  <p:embed/>
                </p:oleObj>
              </mc:Choice>
              <mc:Fallback>
                <p:oleObj name="CorelDRAW" r:id="rId3" imgW="5680976" imgH="3753955" progId="CorelDraw.Graphic.15">
                  <p:embed/>
                  <p:pic>
                    <p:nvPicPr>
                      <p:cNvPr id="9" name="Объект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408368" y="1124744"/>
                        <a:ext cx="2374676" cy="1569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9546290" y="2924944"/>
            <a:ext cx="2583200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000" b="1" dirty="0"/>
              <a:t>Эффекты</a:t>
            </a:r>
          </a:p>
          <a:p>
            <a:pPr algn="l"/>
            <a:r>
              <a:rPr lang="ru-RU" sz="2000" b="1" dirty="0"/>
              <a:t>от внедрения системы</a:t>
            </a:r>
          </a:p>
          <a:p>
            <a:pPr algn="l"/>
            <a:endParaRPr lang="ru-RU" sz="1050" dirty="0"/>
          </a:p>
          <a:p>
            <a:pPr algn="l"/>
            <a:r>
              <a:rPr lang="ru-RU" sz="2800" b="1" dirty="0">
                <a:solidFill>
                  <a:srgbClr val="FF0000"/>
                </a:solidFill>
              </a:rPr>
              <a:t>1. </a:t>
            </a:r>
            <a:r>
              <a:rPr lang="ru-RU" sz="1100" dirty="0"/>
              <a:t>Оплата в два этапа:</a:t>
            </a:r>
          </a:p>
          <a:p>
            <a:pPr marL="171450" indent="-171450">
              <a:buFontTx/>
              <a:buChar char="-"/>
            </a:pPr>
            <a:r>
              <a:rPr lang="ru-RU" sz="1100" dirty="0"/>
              <a:t>момент сдачи СИ</a:t>
            </a:r>
          </a:p>
          <a:p>
            <a:pPr marL="171450" indent="-171450">
              <a:buFontTx/>
              <a:buChar char="-"/>
            </a:pPr>
            <a:r>
              <a:rPr lang="ru-RU" sz="1100" dirty="0"/>
              <a:t>момент получения  СИ</a:t>
            </a:r>
          </a:p>
          <a:p>
            <a:pPr algn="l"/>
            <a:r>
              <a:rPr lang="ru-RU" sz="1100" dirty="0"/>
              <a:t>Без заморозки средств на счету </a:t>
            </a:r>
            <a:r>
              <a:rPr lang="ru-RU" sz="1100" dirty="0" err="1"/>
              <a:t>поверителя</a:t>
            </a:r>
            <a:endParaRPr lang="ru-RU" sz="1100" dirty="0"/>
          </a:p>
          <a:p>
            <a:pPr algn="l"/>
            <a:endParaRPr lang="ru-RU" sz="1100" dirty="0"/>
          </a:p>
          <a:p>
            <a:pPr algn="l"/>
            <a:r>
              <a:rPr lang="ru-RU" sz="2800" b="1" dirty="0">
                <a:solidFill>
                  <a:srgbClr val="FF0000"/>
                </a:solidFill>
              </a:rPr>
              <a:t>2. </a:t>
            </a:r>
            <a:r>
              <a:rPr lang="ru-RU" sz="1100" dirty="0"/>
              <a:t>Повышение надежности, ускорение и автоматизация закупки метрологических услуг</a:t>
            </a:r>
          </a:p>
          <a:p>
            <a:pPr algn="l"/>
            <a:endParaRPr lang="ru-RU" sz="105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75" y="764704"/>
            <a:ext cx="9136988" cy="568863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51384" y="3124342"/>
            <a:ext cx="542789" cy="20903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565150" rtl="0" hangingPunct="0"/>
            <a:endParaRPr lang="ru-RU" sz="1600">
              <a:solidFill>
                <a:srgbClr val="FFFFFF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148241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765861"/>
              </p:ext>
            </p:extLst>
          </p:nvPr>
        </p:nvGraphicFramePr>
        <p:xfrm>
          <a:off x="395286" y="1772816"/>
          <a:ext cx="11389345" cy="474309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306368">
                  <a:extLst>
                    <a:ext uri="{9D8B030D-6E8A-4147-A177-3AD203B41FA5}">
                      <a16:colId xmlns:a16="http://schemas.microsoft.com/office/drawing/2014/main" val="3113313558"/>
                    </a:ext>
                  </a:extLst>
                </a:gridCol>
                <a:gridCol w="2569468">
                  <a:extLst>
                    <a:ext uri="{9D8B030D-6E8A-4147-A177-3AD203B41FA5}">
                      <a16:colId xmlns:a16="http://schemas.microsoft.com/office/drawing/2014/main" val="3627486511"/>
                    </a:ext>
                  </a:extLst>
                </a:gridCol>
                <a:gridCol w="1591956">
                  <a:extLst>
                    <a:ext uri="{9D8B030D-6E8A-4147-A177-3AD203B41FA5}">
                      <a16:colId xmlns:a16="http://schemas.microsoft.com/office/drawing/2014/main" val="140980760"/>
                    </a:ext>
                  </a:extLst>
                </a:gridCol>
                <a:gridCol w="136785">
                  <a:extLst>
                    <a:ext uri="{9D8B030D-6E8A-4147-A177-3AD203B41FA5}">
                      <a16:colId xmlns:a16="http://schemas.microsoft.com/office/drawing/2014/main" val="2416167289"/>
                    </a:ext>
                  </a:extLst>
                </a:gridCol>
                <a:gridCol w="1784768">
                  <a:extLst>
                    <a:ext uri="{9D8B030D-6E8A-4147-A177-3AD203B41FA5}">
                      <a16:colId xmlns:a16="http://schemas.microsoft.com/office/drawing/2014/main" val="2283301494"/>
                    </a:ext>
                  </a:extLst>
                </a:gridCol>
              </a:tblGrid>
              <a:tr h="4101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Потрербность</a:t>
                      </a: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/Функционал 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3220" marT="322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C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Ключевые заказчики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3220" marT="32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4FC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Зарубежные ПО, </a:t>
                      </a:r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программно-аппаратные </a:t>
                      </a: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комплексы и их составляющие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3220" marT="32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3244"/>
                  </a:ext>
                </a:extLst>
              </a:tr>
              <a:tr h="3673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Цифровой продукт, решения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3220" marT="322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4FC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Производитель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3220" marT="32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4FC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Наименование зарубежного ПО и </a:t>
                      </a:r>
                      <a:r>
                        <a:rPr lang="en-US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ПАК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3220" marT="32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4F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540668"/>
                  </a:ext>
                </a:extLst>
              </a:tr>
              <a:tr h="44737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+mn-lt"/>
                        </a:rPr>
                        <a:t>Основной класс ПО: </a:t>
                      </a:r>
                      <a:r>
                        <a:rPr lang="ru-RU" sz="1400" b="1" u="none" strike="noStrike" dirty="0" smtClean="0">
                          <a:effectLst/>
                          <a:latin typeface="+mn-lt"/>
                        </a:rPr>
                        <a:t>Средства инженерного анализа (</a:t>
                      </a:r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CAE</a:t>
                      </a:r>
                      <a:r>
                        <a:rPr lang="ru-RU" sz="1400" b="1" u="none" strike="noStrike" dirty="0" smtClean="0">
                          <a:effectLst/>
                          <a:latin typeface="+mn-lt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3220" marT="322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374025"/>
                  </a:ext>
                </a:extLst>
              </a:tr>
              <a:tr h="13142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УПРАВЛЕНИЕ ПАРКОМ СРЕДСТВ ИЗМЕРЕНИЙ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предприятии, включая учет средств измерений и измерительных систем, планирование и контроль за выполнением метрологических работ, технического обслуживания и состоянием оборудования, обмен данными с федеральными ГИС.</a:t>
                      </a:r>
                    </a:p>
                  </a:txBody>
                  <a:tcPr marL="72000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Предприятия и организации ПАО "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Транснефть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 и других компаний ТЭК, КРЭТ (АО "УКБП")</a:t>
                      </a:r>
                    </a:p>
                  </a:txBody>
                  <a:tcPr marL="72000" marR="9525" marT="9525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Microsoft Corporation;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Oracle Corporation</a:t>
                      </a:r>
                    </a:p>
                  </a:txBody>
                  <a:tcPr marL="72000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Microsoft Windows Server v.2016 Datacenter Edition;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Oracle Database v.18c Standard</a:t>
                      </a:r>
                    </a:p>
                  </a:txBody>
                  <a:tcPr marL="72000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533048"/>
                  </a:ext>
                </a:extLst>
              </a:tr>
              <a:tr h="5468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СИСТЕМА МОНИТОРИНГА И СБОРА ДАННЫХ АНАЛИТИЧЕСКОГО ОБОРУДОВАНИЯ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Предприятия компаний ТЭК</a:t>
                      </a:r>
                    </a:p>
                  </a:txBody>
                  <a:tcPr marL="72000" marR="9525" marT="9525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Yokogawa</a:t>
                      </a:r>
                    </a:p>
                  </a:txBody>
                  <a:tcPr marL="72000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AAIMS, AMADAS</a:t>
                      </a:r>
                    </a:p>
                  </a:txBody>
                  <a:tcPr marL="72000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665093"/>
                  </a:ext>
                </a:extLst>
              </a:tr>
              <a:tr h="15747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ЦИФРОВЫЕ ОПИСАНИЯ СРЕДСТВ ИЗМЕРЕНИЙ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 так же их методик поверки, для проведения работ по испытаниям и автоматизированной поверке приборов, учете средств измерений на предприятии, автоматизации технологических процессов. Цифровой справочник по структуре действующего классификатора </a:t>
                      </a:r>
                      <a:b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средств измерений. </a:t>
                      </a:r>
                    </a:p>
                  </a:txBody>
                  <a:tcPr marL="72000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Предприятия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 организации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приборостроения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 машиностроения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других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отраслей, ЦСМ</a:t>
                      </a:r>
                    </a:p>
                  </a:txBody>
                  <a:tcPr marL="72000" marR="9525" marT="9525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SAP,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Teamcenter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Active Integration</a:t>
                      </a:r>
                    </a:p>
                  </a:txBody>
                  <a:tcPr marL="72000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Управление жизненным циклом продукции (PLM)</a:t>
                      </a:r>
                    </a:p>
                  </a:txBody>
                  <a:tcPr marL="72000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88939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43324" y="892227"/>
            <a:ext cx="11856605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50" b="1" dirty="0" smtClean="0"/>
              <a:t>3. Цифровое моделирование метрологического обеспечения деятельности предприятий на базе сервисов по оперативному управлению средствами и методами измерений, выполнением </a:t>
            </a:r>
            <a:endParaRPr lang="ru-RU" sz="155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192000" cy="581025"/>
          </a:xfrm>
          <a:prstGeom prst="rect">
            <a:avLst/>
          </a:prstGeom>
          <a:solidFill>
            <a:srgbClr val="004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5286" y="75068"/>
            <a:ext cx="116053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</a:rPr>
              <a:t>Индустриальный центр компетенции «Метрология и измерительная техника». ИТ-ландшафт </a:t>
            </a:r>
            <a:endParaRPr lang="ru-RU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74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66.userapi.com/impf/c853528/v853528346/662a3/2YYsojA8r1A.jpg?size=1024x480&amp;quality=96&amp;sign=df712b809a66b3e9d633b55086ae9943&amp;type=sh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86" y="1979068"/>
            <a:ext cx="10408388" cy="487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2604646" y="404275"/>
            <a:ext cx="2092835" cy="593731"/>
          </a:xfrm>
          <a:prstGeom prst="roundRect">
            <a:avLst>
              <a:gd name="adj" fmla="val 50000"/>
            </a:avLst>
          </a:prstGeom>
          <a:solidFill>
            <a:srgbClr val="015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871864" y="397442"/>
            <a:ext cx="2092835" cy="593731"/>
          </a:xfrm>
          <a:prstGeom prst="roundRect">
            <a:avLst>
              <a:gd name="adj" fmla="val 50000"/>
            </a:avLst>
          </a:prstGeom>
          <a:solidFill>
            <a:srgbClr val="383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110384" y="397442"/>
            <a:ext cx="2092835" cy="593731"/>
          </a:xfrm>
          <a:prstGeom prst="roundRect">
            <a:avLst>
              <a:gd name="adj" fmla="val 50000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16614" y="385888"/>
            <a:ext cx="2092835" cy="593731"/>
          </a:xfrm>
          <a:prstGeom prst="roundRect">
            <a:avLst>
              <a:gd name="adj" fmla="val 50000"/>
            </a:avLst>
          </a:prstGeom>
          <a:solidFill>
            <a:srgbClr val="015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784068" y="460902"/>
            <a:ext cx="1628172" cy="431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НАУКА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171579" y="451529"/>
            <a:ext cx="1464707" cy="431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ТЕХНИКА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447758" y="451529"/>
            <a:ext cx="1485797" cy="431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БИЗНЕС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525065" y="441864"/>
            <a:ext cx="17713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РЕГУЛЯТОР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2352" y="1268760"/>
            <a:ext cx="11305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kern="1200" dirty="0" smtClean="0"/>
              <a:t>Однозначная электронная передача значений параметров с </a:t>
            </a:r>
            <a:r>
              <a:rPr lang="ru-RU" sz="2400" kern="1200" dirty="0"/>
              <a:t>их </a:t>
            </a:r>
            <a:r>
              <a:rPr lang="ru-RU" sz="2400" kern="1200" dirty="0" smtClean="0"/>
              <a:t>единицами величин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kern="1200" dirty="0"/>
              <a:t>Интерпретация </a:t>
            </a:r>
            <a:r>
              <a:rPr lang="ru-RU" sz="2400" kern="1200" dirty="0" smtClean="0"/>
              <a:t>значений параметров из </a:t>
            </a:r>
            <a:r>
              <a:rPr lang="ru-RU" sz="2400" kern="1200" dirty="0"/>
              <a:t>одной компьютерной системы в другую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78568" y="344842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  <a:endParaRPr lang="ru-RU" sz="36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8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12192000" cy="836712"/>
          </a:xfrm>
          <a:prstGeom prst="rect">
            <a:avLst/>
          </a:prstGeom>
          <a:solidFill>
            <a:srgbClr val="015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5" name="Заголовок 3"/>
          <p:cNvSpPr txBox="1">
            <a:spLocks/>
          </p:cNvSpPr>
          <p:nvPr/>
        </p:nvSpPr>
        <p:spPr>
          <a:xfrm>
            <a:off x="452755" y="-16946"/>
            <a:ext cx="10972800" cy="83671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667" b="1" dirty="0" smtClean="0">
                <a:solidFill>
                  <a:schemeClr val="bg1"/>
                </a:solidFill>
                <a:latin typeface="Gotham Pro" pitchFamily="50" charset="0"/>
                <a:cs typeface="Gotham Pro" pitchFamily="50" charset="0"/>
              </a:rPr>
              <a:t>КОНТАКТЫ</a:t>
            </a:r>
            <a:endParaRPr lang="ru-RU" sz="2667" b="1" dirty="0">
              <a:solidFill>
                <a:schemeClr val="bg1"/>
              </a:solidFill>
              <a:latin typeface="Gotham Pro" pitchFamily="50" charset="0"/>
              <a:cs typeface="Gotham Pro" pitchFamily="50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t="5756" r="10341" b="15870"/>
          <a:stretch/>
        </p:blipFill>
        <p:spPr>
          <a:xfrm>
            <a:off x="468382" y="2376646"/>
            <a:ext cx="1922298" cy="225235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9912" y="3697533"/>
            <a:ext cx="1258860" cy="81158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3643418"/>
            <a:ext cx="1373547" cy="10280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346343" y="2276872"/>
            <a:ext cx="30792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ПРОДВИЖЕНИЕ. Популяризация проекта, привлечение партнеров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782961" y="2376646"/>
            <a:ext cx="4937595" cy="21324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202122"/>
                </a:solidFill>
              </a:rPr>
              <a:t>Ирина Родионова</a:t>
            </a:r>
          </a:p>
          <a:p>
            <a:r>
              <a:rPr lang="ru-RU" sz="1600" dirty="0" smtClean="0">
                <a:solidFill>
                  <a:srgbClr val="202122"/>
                </a:solidFill>
              </a:rPr>
              <a:t>Руководитель рабочей группы </a:t>
            </a:r>
            <a:r>
              <a:rPr lang="en-US" sz="1600" dirty="0" smtClean="0">
                <a:solidFill>
                  <a:srgbClr val="202122"/>
                </a:solidFill>
              </a:rPr>
              <a:t>Metrology-Cloud.RU</a:t>
            </a:r>
          </a:p>
          <a:p>
            <a:r>
              <a:rPr lang="ru-RU" sz="1600" dirty="0" smtClean="0">
                <a:solidFill>
                  <a:srgbClr val="202122"/>
                </a:solidFill>
              </a:rPr>
              <a:t>Генеральный директор ООО «</a:t>
            </a:r>
            <a:r>
              <a:rPr lang="ru-RU" sz="1600" dirty="0" err="1" smtClean="0">
                <a:solidFill>
                  <a:srgbClr val="202122"/>
                </a:solidFill>
              </a:rPr>
              <a:t>МетролоджиНет</a:t>
            </a:r>
            <a:r>
              <a:rPr lang="ru-RU" sz="1600" dirty="0" smtClean="0">
                <a:solidFill>
                  <a:srgbClr val="202122"/>
                </a:solidFill>
              </a:rPr>
              <a:t>»</a:t>
            </a:r>
          </a:p>
          <a:p>
            <a:r>
              <a:rPr lang="ru-RU" altLang="ru-RU" sz="1600" b="1" dirty="0"/>
              <a:t>+7 </a:t>
            </a:r>
            <a:r>
              <a:rPr lang="en-US" altLang="ru-RU" sz="1600" b="1" dirty="0"/>
              <a:t>929 910 71 91</a:t>
            </a:r>
            <a:endParaRPr lang="ru-RU" altLang="ru-RU" sz="1600" b="1" dirty="0"/>
          </a:p>
          <a:p>
            <a:r>
              <a:rPr lang="en-US" altLang="ru-RU" sz="1600" dirty="0"/>
              <a:t>rodionova@metrologynet.ru</a:t>
            </a:r>
            <a:endParaRPr lang="ru-RU" altLang="ru-RU" sz="1600" dirty="0"/>
          </a:p>
          <a:p>
            <a:endParaRPr lang="ru-RU" altLang="ru-RU" dirty="0"/>
          </a:p>
          <a:p>
            <a:endParaRPr lang="ru-RU" dirty="0">
              <a:solidFill>
                <a:srgbClr val="202122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084" y="4198410"/>
            <a:ext cx="1596042" cy="4159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397" y="4198410"/>
            <a:ext cx="1640179" cy="413118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7896200" y="2276872"/>
            <a:ext cx="0" cy="25374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34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0"/>
            <a:ext cx="12192000" cy="714021"/>
          </a:xfrm>
          <a:prstGeom prst="rect">
            <a:avLst/>
          </a:prstGeom>
          <a:solidFill>
            <a:srgbClr val="015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35360" y="116374"/>
            <a:ext cx="3600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Цели механизма проекта</a:t>
            </a:r>
            <a:endParaRPr lang="en-US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6011" y="862833"/>
            <a:ext cx="115206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Создание</a:t>
            </a:r>
            <a:r>
              <a:rPr lang="en-US" sz="2000" dirty="0" smtClean="0"/>
              <a:t> </a:t>
            </a:r>
            <a:r>
              <a:rPr lang="ru-RU" sz="2000" dirty="0" smtClean="0"/>
              <a:t>фабрики данных, </a:t>
            </a:r>
            <a:r>
              <a:rPr lang="ru-RU" sz="2000" dirty="0"/>
              <a:t>миграции и развития </a:t>
            </a:r>
            <a:r>
              <a:rPr lang="ru-RU" sz="2000" dirty="0" smtClean="0"/>
              <a:t>сервисов </a:t>
            </a:r>
            <a:r>
              <a:rPr lang="ru-RU" sz="2000" dirty="0"/>
              <a:t>и информационных </a:t>
            </a:r>
            <a:r>
              <a:rPr lang="ru-RU" sz="2000" dirty="0" smtClean="0"/>
              <a:t>систем</a:t>
            </a:r>
            <a:r>
              <a:rPr lang="en-US" sz="2000" dirty="0" smtClean="0"/>
              <a:t> </a:t>
            </a:r>
            <a:r>
              <a:rPr lang="ru-RU" sz="2000" dirty="0" smtClean="0"/>
              <a:t>на базе технологической </a:t>
            </a:r>
            <a:r>
              <a:rPr lang="ru-RU" sz="2000" dirty="0"/>
              <a:t>платформе </a:t>
            </a:r>
            <a:r>
              <a:rPr lang="en-US" sz="2000" dirty="0" smtClean="0"/>
              <a:t>Mertrology-Cloud.ru</a:t>
            </a:r>
            <a:endParaRPr lang="ru-RU" sz="2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40050" y="3046028"/>
            <a:ext cx="27509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Построить сложный</a:t>
            </a:r>
          </a:p>
          <a:p>
            <a:r>
              <a:rPr lang="ru-RU" sz="2000" dirty="0"/>
              <a:t>юридически-</a:t>
            </a:r>
          </a:p>
          <a:p>
            <a:r>
              <a:rPr lang="ru-RU" sz="2000" dirty="0"/>
              <a:t>значимый процесс</a:t>
            </a:r>
          </a:p>
          <a:p>
            <a:r>
              <a:rPr lang="ru-RU" sz="2000" dirty="0"/>
              <a:t>на платформе</a:t>
            </a:r>
          </a:p>
          <a:p>
            <a:r>
              <a:rPr lang="en-US" sz="2000" dirty="0"/>
              <a:t>Metrology-Cloud</a:t>
            </a:r>
            <a:r>
              <a:rPr lang="ru-RU" sz="2000" dirty="0"/>
              <a:t> с целью</a:t>
            </a:r>
          </a:p>
          <a:p>
            <a:r>
              <a:rPr lang="ru-RU" sz="2000" dirty="0"/>
              <a:t>создания</a:t>
            </a:r>
          </a:p>
          <a:p>
            <a:r>
              <a:rPr lang="ru-RU" sz="2000" dirty="0"/>
              <a:t>бесшовного</a:t>
            </a:r>
          </a:p>
          <a:p>
            <a:r>
              <a:rPr lang="ru-RU" sz="2000" dirty="0"/>
              <a:t>клиентского опыта</a:t>
            </a:r>
          </a:p>
          <a:p>
            <a:r>
              <a:rPr lang="ru-RU" sz="2000" dirty="0"/>
              <a:t>для бизнеса и</a:t>
            </a:r>
          </a:p>
          <a:p>
            <a:r>
              <a:rPr lang="ru-RU" sz="2000" dirty="0" smtClean="0"/>
              <a:t>государства</a:t>
            </a:r>
            <a:endParaRPr lang="ru-RU" sz="2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810125" y="3052367"/>
            <a:ext cx="30099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Построить механизм</a:t>
            </a:r>
          </a:p>
          <a:p>
            <a:r>
              <a:rPr lang="ru-RU" sz="2000" dirty="0"/>
              <a:t>управления</a:t>
            </a:r>
          </a:p>
          <a:p>
            <a:r>
              <a:rPr lang="ru-RU" sz="2000" dirty="0"/>
              <a:t>созданием, миграцией</a:t>
            </a:r>
          </a:p>
          <a:p>
            <a:r>
              <a:rPr lang="ru-RU" sz="2000" dirty="0"/>
              <a:t>и развитием</a:t>
            </a:r>
          </a:p>
          <a:p>
            <a:r>
              <a:rPr lang="ru-RU" sz="2000" dirty="0" smtClean="0"/>
              <a:t>сервисов </a:t>
            </a:r>
            <a:r>
              <a:rPr lang="ru-RU" sz="2000" dirty="0"/>
              <a:t>и ИС</a:t>
            </a:r>
          </a:p>
          <a:p>
            <a:r>
              <a:rPr lang="ru-RU" sz="2000" dirty="0" smtClean="0"/>
              <a:t>на платформе </a:t>
            </a:r>
            <a:r>
              <a:rPr lang="en-US" sz="2000" dirty="0" smtClean="0"/>
              <a:t>Metrology-Clou</a:t>
            </a:r>
            <a:r>
              <a:rPr lang="en-US" sz="2000" dirty="0"/>
              <a:t>d</a:t>
            </a:r>
            <a:r>
              <a:rPr lang="ru-RU" sz="2000" dirty="0" smtClean="0"/>
              <a:t>, в том числе</a:t>
            </a:r>
          </a:p>
          <a:p>
            <a:r>
              <a:rPr lang="ru-RU" sz="2000" b="1" dirty="0" smtClean="0"/>
              <a:t>целевую архитектуру,</a:t>
            </a:r>
          </a:p>
          <a:p>
            <a:r>
              <a:rPr lang="ru-RU" sz="2000" b="1" dirty="0" smtClean="0"/>
              <a:t>модель данных,</a:t>
            </a:r>
          </a:p>
          <a:p>
            <a:r>
              <a:rPr lang="ru-RU" sz="2000" b="1" dirty="0" smtClean="0"/>
              <a:t>производственный</a:t>
            </a:r>
          </a:p>
          <a:p>
            <a:r>
              <a:rPr lang="ru-RU" sz="2000" b="1" dirty="0" smtClean="0"/>
              <a:t>процесс</a:t>
            </a:r>
            <a:endParaRPr lang="ru-RU" sz="20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018350" y="3046028"/>
            <a:ext cx="25926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Создать центр</a:t>
            </a:r>
          </a:p>
          <a:p>
            <a:r>
              <a:rPr lang="ru-RU" sz="2000" dirty="0"/>
              <a:t>продуктовых и</a:t>
            </a:r>
          </a:p>
          <a:p>
            <a:r>
              <a:rPr lang="ru-RU" sz="2000" dirty="0"/>
              <a:t>технологических</a:t>
            </a:r>
          </a:p>
          <a:p>
            <a:r>
              <a:rPr lang="ru-RU" sz="2000" dirty="0" smtClean="0"/>
              <a:t>компетенций на базе рабочей группы экспертов </a:t>
            </a:r>
            <a:r>
              <a:rPr lang="en-US" sz="2000" dirty="0"/>
              <a:t>Metrology-Cloud</a:t>
            </a:r>
            <a:r>
              <a:rPr lang="ru-RU" sz="2000" dirty="0"/>
              <a:t> </a:t>
            </a:r>
            <a:r>
              <a:rPr lang="ru-RU" sz="2000" dirty="0" smtClean="0"/>
              <a:t>и создаваемого ИЦК</a:t>
            </a:r>
            <a:endParaRPr lang="ru-RU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36011" y="2247518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/>
              <a:t>1</a:t>
            </a:r>
            <a:endParaRPr lang="ru-RU" sz="8000" dirty="0"/>
          </a:p>
        </p:txBody>
      </p:sp>
      <p:sp>
        <p:nvSpPr>
          <p:cNvPr id="20" name="TextBox 19"/>
          <p:cNvSpPr txBox="1"/>
          <p:nvPr/>
        </p:nvSpPr>
        <p:spPr>
          <a:xfrm>
            <a:off x="4047316" y="2247518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/>
              <a:t>2</a:t>
            </a:r>
            <a:endParaRPr lang="ru-RU" sz="8000" dirty="0"/>
          </a:p>
        </p:txBody>
      </p:sp>
      <p:sp>
        <p:nvSpPr>
          <p:cNvPr id="21" name="TextBox 20"/>
          <p:cNvSpPr txBox="1"/>
          <p:nvPr/>
        </p:nvSpPr>
        <p:spPr>
          <a:xfrm>
            <a:off x="8322621" y="2247517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/>
              <a:t>3</a:t>
            </a:r>
            <a:endParaRPr lang="ru-RU" sz="8000" dirty="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1069029" y="2836478"/>
            <a:ext cx="2255196" cy="318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915914" y="2836478"/>
            <a:ext cx="2255196" cy="318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9157781" y="2818118"/>
            <a:ext cx="2255196" cy="318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346016" y="1795444"/>
            <a:ext cx="11434811" cy="388696"/>
          </a:xfrm>
          <a:prstGeom prst="rect">
            <a:avLst/>
          </a:prstGeom>
          <a:solidFill>
            <a:srgbClr val="565BCC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spc="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Архитектурная функция </a:t>
            </a:r>
            <a:r>
              <a:rPr lang="en-US" b="1" spc="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Metrology</a:t>
            </a:r>
            <a:r>
              <a:rPr lang="ru-RU" b="1" spc="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b="1" spc="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Cloud</a:t>
            </a:r>
            <a:r>
              <a:rPr lang="ru-RU" b="1" spc="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b="1" spc="5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</a:t>
            </a:r>
            <a:r>
              <a:rPr lang="ru-RU" b="1" spc="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единство подходов, решений и </a:t>
            </a:r>
            <a:r>
              <a:rPr lang="ru-RU" b="1" spc="5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результатов</a:t>
            </a:r>
            <a:endParaRPr lang="ru-RU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F4A6-3531-44EB-A6E3-E2AC8F9EFE8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854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203690" cy="16824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/>
          <p:cNvSpPr/>
          <p:nvPr/>
        </p:nvSpPr>
        <p:spPr>
          <a:xfrm>
            <a:off x="2014140" y="645780"/>
            <a:ext cx="9497083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kern="1200" dirty="0" smtClean="0">
                <a:sym typeface="Canela Text Regular"/>
              </a:rPr>
              <a:t>Формализованная</a:t>
            </a:r>
            <a:r>
              <a:rPr lang="ru-RU" sz="2400" kern="1200" dirty="0" smtClean="0"/>
              <a:t> </a:t>
            </a:r>
            <a:r>
              <a:rPr lang="ru-RU" sz="2400" kern="1200" dirty="0"/>
              <a:t>терминология </a:t>
            </a:r>
            <a:r>
              <a:rPr lang="ru-RU" sz="2400" kern="1200" dirty="0" smtClean="0"/>
              <a:t>параметров (ФТП)</a:t>
            </a:r>
            <a:endParaRPr lang="ru-RU" sz="2400" kern="1200" dirty="0"/>
          </a:p>
          <a:p>
            <a:pPr>
              <a:lnSpc>
                <a:spcPct val="107000"/>
              </a:lnSpc>
            </a:pPr>
            <a:r>
              <a:rPr lang="en-US" sz="2400" kern="1200" dirty="0"/>
              <a:t>Formalized terminology of </a:t>
            </a:r>
            <a:r>
              <a:rPr lang="en-US" sz="2400" kern="1200" dirty="0" smtClean="0"/>
              <a:t>parameters</a:t>
            </a:r>
            <a:r>
              <a:rPr lang="ru-RU" sz="2400" kern="1200" dirty="0" smtClean="0"/>
              <a:t> </a:t>
            </a:r>
            <a:r>
              <a:rPr lang="en-US" sz="2400" kern="1200" dirty="0" smtClean="0"/>
              <a:t>(FTP)</a:t>
            </a:r>
            <a:endParaRPr lang="ru-RU" sz="2400" kern="1200" dirty="0"/>
          </a:p>
        </p:txBody>
      </p:sp>
      <p:sp>
        <p:nvSpPr>
          <p:cNvPr id="102" name="Скругленный прямоугольник 101"/>
          <p:cNvSpPr/>
          <p:nvPr/>
        </p:nvSpPr>
        <p:spPr>
          <a:xfrm>
            <a:off x="525963" y="159392"/>
            <a:ext cx="1315390" cy="1315390"/>
          </a:xfrm>
          <a:prstGeom prst="roundRect">
            <a:avLst/>
          </a:prstGeom>
          <a:solidFill>
            <a:srgbClr val="015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03" name="Прямоугольник 102"/>
          <p:cNvSpPr/>
          <p:nvPr/>
        </p:nvSpPr>
        <p:spPr>
          <a:xfrm>
            <a:off x="577859" y="555522"/>
            <a:ext cx="12137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5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FTP</a:t>
            </a:r>
            <a:endParaRPr lang="ru-RU" sz="54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599174" y="240474"/>
            <a:ext cx="1155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pc="4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smart</a:t>
            </a:r>
            <a:endParaRPr lang="ru-RU" sz="2400" spc="400" dirty="0">
              <a:solidFill>
                <a:schemeClr val="bg1"/>
              </a:solidFill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2014140" y="47228"/>
            <a:ext cx="9338444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ОСНОВА РЕШЕНИЯ: КАТАЛОГ ПАРАМЕТРОВ</a:t>
            </a:r>
            <a:endParaRPr lang="ru-RU" sz="36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52102" y="1628209"/>
            <a:ext cx="72127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СТРУКТУРА. Не требует сложного классификатора из-за привязки параметров к ГЭТ </a:t>
            </a:r>
            <a:endParaRPr lang="ru-RU" sz="24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8" y="1740347"/>
            <a:ext cx="4712951" cy="69469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4"/>
          <a:srcRect t="22993" b="9627"/>
          <a:stretch/>
        </p:blipFill>
        <p:spPr>
          <a:xfrm>
            <a:off x="452102" y="2492896"/>
            <a:ext cx="11508977" cy="4152020"/>
          </a:xfrm>
          <a:prstGeom prst="roundRect">
            <a:avLst>
              <a:gd name="adj" fmla="val 4095"/>
            </a:avLst>
          </a:prstGeom>
          <a:ln>
            <a:noFill/>
          </a:ln>
          <a:effectLst>
            <a:outerShdw blurRad="3810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0024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5" t="18966" r="-1"/>
          <a:stretch/>
        </p:blipFill>
        <p:spPr>
          <a:xfrm>
            <a:off x="0" y="-27384"/>
            <a:ext cx="12226958" cy="68853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00" y="764704"/>
            <a:ext cx="11519162" cy="5328592"/>
          </a:xfrm>
          <a:prstGeom prst="rect">
            <a:avLst/>
          </a:prstGeom>
          <a:ln>
            <a:noFill/>
          </a:ln>
          <a:effectLst>
            <a:outerShdw blurRad="7620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514525" y="1412776"/>
            <a:ext cx="4680520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5952" y="1412776"/>
            <a:ext cx="4305597" cy="201622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0155485" y="1268760"/>
            <a:ext cx="432048" cy="4320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0201430" y="123914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551343" y="1211560"/>
            <a:ext cx="432048" cy="4320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597288" y="118194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1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47663" y="6237312"/>
            <a:ext cx="11580985" cy="4256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762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94793" y="6263149"/>
            <a:ext cx="1123737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Уникальный код параметра, привязка к ГЭТ (МИ2314-2023) позволяет классифицировать СИ с разными вариантами наименований</a:t>
            </a:r>
            <a:endParaRPr lang="ru-RU" sz="15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7663" y="195027"/>
            <a:ext cx="30219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Привязка к эталонам</a:t>
            </a:r>
            <a:endParaRPr lang="ru-RU" sz="24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56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5" t="18966" r="-1"/>
          <a:stretch/>
        </p:blipFill>
        <p:spPr>
          <a:xfrm>
            <a:off x="0" y="-27384"/>
            <a:ext cx="12226958" cy="68853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44"/>
          <a:stretch/>
        </p:blipFill>
        <p:spPr>
          <a:xfrm>
            <a:off x="243352" y="666987"/>
            <a:ext cx="11740253" cy="5832648"/>
          </a:xfrm>
          <a:prstGeom prst="rect">
            <a:avLst/>
          </a:prstGeom>
          <a:ln>
            <a:noFill/>
          </a:ln>
          <a:effectLst>
            <a:outerShdw blurRad="7620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91344" y="83822"/>
            <a:ext cx="30219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Привязка к эталонам</a:t>
            </a:r>
            <a:endParaRPr lang="ru-RU" sz="24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81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00876" y="5334660"/>
            <a:ext cx="111660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Большое </a:t>
            </a:r>
            <a:r>
              <a:rPr lang="ru-RU" dirty="0"/>
              <a:t>количество участников жизненного цикла, которым требуется постоянная синхронизация полной, достоверной и неизменной информации по производству, поставкам, </a:t>
            </a:r>
            <a:r>
              <a:rPr lang="ru-RU" dirty="0" smtClean="0"/>
              <a:t>метрологическому/сервисному </a:t>
            </a:r>
            <a:r>
              <a:rPr lang="ru-RU" dirty="0"/>
              <a:t>обслуживанию и эксплуатации для </a:t>
            </a:r>
            <a:r>
              <a:rPr lang="ru-RU" dirty="0" smtClean="0"/>
              <a:t>повышения </a:t>
            </a:r>
            <a:r>
              <a:rPr lang="ru-RU" dirty="0"/>
              <a:t>эффективности проектирования изделий и процессов на основе объективных данных по жизненному циклу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5" b="75017"/>
          <a:stretch/>
        </p:blipFill>
        <p:spPr>
          <a:xfrm>
            <a:off x="420664" y="857324"/>
            <a:ext cx="11317416" cy="5040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5360" y="93498"/>
            <a:ext cx="56717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157E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цифрового паспорта</a:t>
            </a:r>
            <a:endParaRPr lang="ru-RU" sz="3200" b="1" dirty="0">
              <a:solidFill>
                <a:srgbClr val="0157E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0876" y="4930676"/>
            <a:ext cx="11166052" cy="3138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 МАШИНОЧИАТЕМЫЕ данные в соответствии с требованиям времени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10" y="1416813"/>
            <a:ext cx="11230470" cy="337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5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18120</TotalTime>
  <Words>1860</Words>
  <Application>Microsoft Office PowerPoint</Application>
  <DocSecurity>0</DocSecurity>
  <PresentationFormat>Широкоэкранный</PresentationFormat>
  <Paragraphs>439</Paragraphs>
  <Slides>40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7" baseType="lpstr">
      <vt:lpstr>Arial</vt:lpstr>
      <vt:lpstr>Avenir Next Regular</vt:lpstr>
      <vt:lpstr>calibri</vt:lpstr>
      <vt:lpstr>calibri</vt:lpstr>
      <vt:lpstr>Calibri Light</vt:lpstr>
      <vt:lpstr>Canela Bold</vt:lpstr>
      <vt:lpstr>Canela Text Regular</vt:lpstr>
      <vt:lpstr>Circe-Regular</vt:lpstr>
      <vt:lpstr>Gotham Pro</vt:lpstr>
      <vt:lpstr>Helvetica</vt:lpstr>
      <vt:lpstr>Lato</vt:lpstr>
      <vt:lpstr>Segoe UI</vt:lpstr>
      <vt:lpstr>times new roman</vt:lpstr>
      <vt:lpstr>times new roman</vt:lpstr>
      <vt:lpstr>Wingdings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Мдиванова Ирина Руслановна</dc:creator>
  <cp:keywords/>
  <dc:description/>
  <cp:lastModifiedBy>Ирина Родионова</cp:lastModifiedBy>
  <cp:revision>2690</cp:revision>
  <cp:lastPrinted>2023-10-25T13:47:04Z</cp:lastPrinted>
  <dcterms:created xsi:type="dcterms:W3CDTF">2020-04-16T06:12:18Z</dcterms:created>
  <dcterms:modified xsi:type="dcterms:W3CDTF">2023-11-15T12:03:40Z</dcterms:modified>
  <cp:category/>
  <dc:identifier/>
  <cp:contentStatus/>
  <dc:language/>
  <cp:version/>
</cp:coreProperties>
</file>