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046A-CB88-4F82-AA3C-83FA525D73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261D-804A-418B-B8FB-41F4A9236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8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1046A-CB88-4F82-AA3C-83FA525D732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0261D-804A-418B-B8FB-41F4A9236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7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z="2400" smtClean="0"/>
              <a:t>     </a:t>
            </a:r>
            <a:r>
              <a:rPr lang="ru-RU" sz="2800" smtClean="0">
                <a:solidFill>
                  <a:srgbClr val="222222"/>
                </a:solidFill>
                <a:ea typeface="Calibri"/>
              </a:rPr>
              <a:t>О государственной политике в РФ в области энергосбережения и повышения энергетической эффективности и предложениях по её реализации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5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smtClean="0"/>
              <a:t>РАБОЧАЯ ГРУППА ПРИ КОМИТЕТЕ ГД ПО ЭНЕРГЕТИКЕ</a:t>
            </a: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1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Спасибо за внимание!</a:t>
            </a:r>
            <a:endParaRPr lang="en-US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2224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Текущее состояние в области энергосбережения</a:t>
            </a:r>
            <a:br>
              <a:rPr lang="ru-RU" sz="2000" smtClean="0"/>
            </a:br>
            <a:r>
              <a:rPr lang="ru-RU" sz="2000" smtClean="0"/>
              <a:t>и повышения энергетической эффективности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4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Текущее состояние в области энергосбережения</a:t>
            </a:r>
            <a:br>
              <a:rPr lang="ru-RU" sz="2000" smtClean="0"/>
            </a:br>
            <a:r>
              <a:rPr lang="ru-RU" sz="2000" smtClean="0"/>
              <a:t>и повышения энергетической эффективности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6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42900" algn="ctr">
              <a:spcBef>
                <a:spcPts val="1000"/>
              </a:spcBef>
              <a:spcAft>
                <a:spcPts val="0"/>
              </a:spcAft>
            </a:pPr>
            <a:r>
              <a:rPr lang="ru-RU" sz="2000" smtClean="0">
                <a:ea typeface="Times New Roman"/>
              </a:rPr>
              <a:t>Цели и задачи реализации госполитики </a:t>
            </a:r>
            <a:br>
              <a:rPr lang="ru-RU" sz="2000" smtClean="0">
                <a:ea typeface="Times New Roman"/>
              </a:rPr>
            </a:br>
            <a:r>
              <a:rPr lang="ru-RU" sz="2000" smtClean="0">
                <a:ea typeface="Times New Roman"/>
              </a:rPr>
              <a:t>в сфере Э и повышения Э/Э отражены:</a:t>
            </a:r>
            <a:endParaRPr lang="ru-RU" sz="2000" dirty="0">
              <a:ea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1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mtClean="0"/>
              <a:t>Задачи госуправления в области Э и повышения Э/Э</a:t>
            </a:r>
            <a:br>
              <a:rPr lang="ru-RU" sz="2000" smtClean="0"/>
            </a:br>
            <a:r>
              <a:rPr lang="ru-RU" sz="2000" smtClean="0"/>
              <a:t> и способы их эффективного решения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1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mtClean="0"/>
              <a:t>Государственная задача  по оснащению ПУ</a:t>
            </a:r>
            <a:br>
              <a:rPr lang="ru-RU" sz="2000" smtClean="0"/>
            </a:br>
            <a:r>
              <a:rPr lang="ru-RU" sz="2000" smtClean="0"/>
              <a:t>д.б. решена в первую очередь, а пока…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3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3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9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84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О государственной политике в РФ в области энергосбережения и повышения энергетической эффективности и предложениях по её реализации</vt:lpstr>
      <vt:lpstr>Текущее состояние в области энергосбережения и повышения энергетической эффективности</vt:lpstr>
      <vt:lpstr>Текущее состояние в области энергосбережения и повышения энергетической эффективности</vt:lpstr>
      <vt:lpstr>Цели и задачи реализации госполитики  в сфере Э и повышения Э/Э отражены:</vt:lpstr>
      <vt:lpstr>Задачи госуправления в области Э и повышения Э/Э  и способы их эффективного решения</vt:lpstr>
      <vt:lpstr>Государственная задача  по оснащению ПУ д.б. решена в первую очередь, а пока…</vt:lpstr>
      <vt:lpstr>Презентация PowerPoint</vt:lpstr>
      <vt:lpstr>Презентация PowerPoint</vt:lpstr>
      <vt:lpstr>Презентация PowerPoint</vt:lpstr>
      <vt:lpstr>РАБОЧАЯ ГРУППА ПРИ КОМИТЕТЕ ГД ПО ЭНЕРГЕТИКЕ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О государственной политике в РФ в области энергосбережения и повышения энергетической эффективности и предложениях по её реализации</dc:title>
  <dc:creator>Polivanov</dc:creator>
  <cp:lastModifiedBy>Polivanov</cp:lastModifiedBy>
  <cp:revision>1</cp:revision>
  <dcterms:created xsi:type="dcterms:W3CDTF">2023-11-20T08:19:29Z</dcterms:created>
  <dcterms:modified xsi:type="dcterms:W3CDTF">2023-11-20T08:19:29Z</dcterms:modified>
</cp:coreProperties>
</file>