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9" r:id="rId2"/>
    <p:sldId id="332" r:id="rId3"/>
    <p:sldId id="295" r:id="rId4"/>
    <p:sldId id="334" r:id="rId5"/>
    <p:sldId id="333" r:id="rId6"/>
    <p:sldId id="335" r:id="rId7"/>
    <p:sldId id="336" r:id="rId8"/>
    <p:sldId id="341" r:id="rId9"/>
    <p:sldId id="339" r:id="rId10"/>
    <p:sldId id="331" r:id="rId11"/>
  </p:sldIdLst>
  <p:sldSz cx="12192000" cy="6858000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74" autoAdjust="0"/>
    <p:restoredTop sz="94660" autoAdjust="0"/>
  </p:normalViewPr>
  <p:slideViewPr>
    <p:cSldViewPr>
      <p:cViewPr varScale="1">
        <p:scale>
          <a:sx n="103" d="100"/>
          <a:sy n="103" d="100"/>
        </p:scale>
        <p:origin x="138" y="3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6DCBE1-A11D-4928-8D7F-27CB2F83B18A}" type="doc">
      <dgm:prSet loTypeId="urn:microsoft.com/office/officeart/2005/8/layout/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DCEE4B-25EF-463D-BB6F-DD7B1D6462D8}">
      <dgm:prSet phldrT="[Текст]" custT="1"/>
      <dgm:spPr/>
      <dgm:t>
        <a:bodyPr/>
        <a:lstStyle/>
        <a:p>
          <a:r>
            <a:rPr lang="ru-RU" sz="1600" dirty="0"/>
            <a:t>ИЗМЕРЕНИЕ РАСХОДА СТОЧНЫХ ВОД</a:t>
          </a:r>
          <a:endParaRPr lang="ru-RU" sz="16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8025BD0F-37BC-4A71-8936-04A278E36124}" type="parTrans" cxnId="{B4078BCB-B101-4DE1-B6EB-F67FBBBC77D9}">
      <dgm:prSet/>
      <dgm:spPr/>
      <dgm:t>
        <a:bodyPr/>
        <a:lstStyle/>
        <a:p>
          <a:endParaRPr lang="ru-RU"/>
        </a:p>
      </dgm:t>
    </dgm:pt>
    <dgm:pt modelId="{C7247FF7-FDFB-47E0-9D9C-7FF6B8AD8914}" type="sibTrans" cxnId="{B4078BCB-B101-4DE1-B6EB-F67FBBBC77D9}">
      <dgm:prSet/>
      <dgm:spPr/>
      <dgm:t>
        <a:bodyPr/>
        <a:lstStyle/>
        <a:p>
          <a:endParaRPr lang="ru-RU"/>
        </a:p>
      </dgm:t>
    </dgm:pt>
    <dgm:pt modelId="{99A84CCB-D714-4C77-A370-E194842E1469}">
      <dgm:prSet phldrT="[Текст]" custT="1"/>
      <dgm:spPr/>
      <dgm:t>
        <a:bodyPr/>
        <a:lstStyle/>
        <a:p>
          <a:r>
            <a:rPr lang="ru-RU" sz="1600" dirty="0"/>
            <a:t>РАБОТА В ЗАТАПЛИВАЕМЫХ КОЛОДЦАХ</a:t>
          </a:r>
        </a:p>
      </dgm:t>
    </dgm:pt>
    <dgm:pt modelId="{760A0598-BC49-4832-AC97-C5B1F5560D47}" type="parTrans" cxnId="{591D96F1-D2B6-41B5-8601-CD1DE7154918}">
      <dgm:prSet/>
      <dgm:spPr/>
      <dgm:t>
        <a:bodyPr/>
        <a:lstStyle/>
        <a:p>
          <a:endParaRPr lang="ru-RU"/>
        </a:p>
      </dgm:t>
    </dgm:pt>
    <dgm:pt modelId="{161117ED-F087-4253-8037-9F903E84878B}" type="sibTrans" cxnId="{591D96F1-D2B6-41B5-8601-CD1DE7154918}">
      <dgm:prSet/>
      <dgm:spPr/>
      <dgm:t>
        <a:bodyPr/>
        <a:lstStyle/>
        <a:p>
          <a:endParaRPr lang="ru-RU"/>
        </a:p>
      </dgm:t>
    </dgm:pt>
    <dgm:pt modelId="{FE381029-D107-452B-B673-B305B99089BF}">
      <dgm:prSet phldrT="[Текст]" custT="1"/>
      <dgm:spPr/>
      <dgm:t>
        <a:bodyPr/>
        <a:lstStyle/>
        <a:p>
          <a:r>
            <a:rPr lang="ru-RU" sz="1600" dirty="0"/>
            <a:t>ПОГРЕШНОСТЬ 2%</a:t>
          </a:r>
        </a:p>
      </dgm:t>
    </dgm:pt>
    <dgm:pt modelId="{20F5032D-2DD5-4954-9F3E-61D6AE8F334B}" type="parTrans" cxnId="{3BD61D32-8694-4E88-A2BB-29F26CFF90DC}">
      <dgm:prSet/>
      <dgm:spPr/>
      <dgm:t>
        <a:bodyPr/>
        <a:lstStyle/>
        <a:p>
          <a:endParaRPr lang="ru-RU"/>
        </a:p>
      </dgm:t>
    </dgm:pt>
    <dgm:pt modelId="{9EA530D0-48EF-404E-B3D2-0A720A45ED7A}" type="sibTrans" cxnId="{3BD61D32-8694-4E88-A2BB-29F26CFF90DC}">
      <dgm:prSet/>
      <dgm:spPr/>
      <dgm:t>
        <a:bodyPr/>
        <a:lstStyle/>
        <a:p>
          <a:endParaRPr lang="ru-RU"/>
        </a:p>
      </dgm:t>
    </dgm:pt>
    <dgm:pt modelId="{3381AB65-9EEE-4118-AA81-7229704620F3}">
      <dgm:prSet phldrT="[Текст]" custT="1"/>
      <dgm:spPr/>
      <dgm:t>
        <a:bodyPr/>
        <a:lstStyle/>
        <a:p>
          <a:r>
            <a:rPr lang="ru-RU" sz="1600" dirty="0"/>
            <a:t>ДИАПАЗОН ИЗМЕРЕНИЙ: 1/250</a:t>
          </a:r>
        </a:p>
      </dgm:t>
    </dgm:pt>
    <dgm:pt modelId="{1CDB5AB0-B7CD-4AEB-8EF7-7D6729EBB4C9}" type="parTrans" cxnId="{7FCD09FF-B7F0-4421-AF3D-BFF1BEC02078}">
      <dgm:prSet/>
      <dgm:spPr/>
      <dgm:t>
        <a:bodyPr/>
        <a:lstStyle/>
        <a:p>
          <a:endParaRPr lang="ru-RU"/>
        </a:p>
      </dgm:t>
    </dgm:pt>
    <dgm:pt modelId="{4E525C6E-D0D3-4389-8B96-DDD369FD5860}" type="sibTrans" cxnId="{7FCD09FF-B7F0-4421-AF3D-BFF1BEC02078}">
      <dgm:prSet/>
      <dgm:spPr/>
      <dgm:t>
        <a:bodyPr/>
        <a:lstStyle/>
        <a:p>
          <a:endParaRPr lang="ru-RU"/>
        </a:p>
      </dgm:t>
    </dgm:pt>
    <dgm:pt modelId="{CF9F94C8-2C96-4BE1-9676-B10CDA7E2069}">
      <dgm:prSet phldrT="[Текст]" custT="1"/>
      <dgm:spPr/>
      <dgm:t>
        <a:bodyPr/>
        <a:lstStyle/>
        <a:p>
          <a:r>
            <a:rPr lang="ru-RU" sz="1600" dirty="0"/>
            <a:t>МАКСИМАЛЬНАЯ СКОРОСТЬ: 6 М/С</a:t>
          </a:r>
        </a:p>
      </dgm:t>
    </dgm:pt>
    <dgm:pt modelId="{2CF1C685-9A03-4773-A38D-6438D4EA0BEE}" type="parTrans" cxnId="{A93E91BD-25A9-4118-BE7D-212F41973698}">
      <dgm:prSet/>
      <dgm:spPr/>
      <dgm:t>
        <a:bodyPr/>
        <a:lstStyle/>
        <a:p>
          <a:endParaRPr lang="ru-RU"/>
        </a:p>
      </dgm:t>
    </dgm:pt>
    <dgm:pt modelId="{02C1D4DF-93CA-43C8-83F5-BB44A0C6B331}" type="sibTrans" cxnId="{A93E91BD-25A9-4118-BE7D-212F41973698}">
      <dgm:prSet/>
      <dgm:spPr/>
      <dgm:t>
        <a:bodyPr/>
        <a:lstStyle/>
        <a:p>
          <a:endParaRPr lang="ru-RU"/>
        </a:p>
      </dgm:t>
    </dgm:pt>
    <dgm:pt modelId="{76AA935D-293C-43F4-A365-21B4B8D34511}">
      <dgm:prSet phldrT="[Текст]" custT="1"/>
      <dgm:spPr/>
      <dgm:t>
        <a:bodyPr/>
        <a:lstStyle/>
        <a:p>
          <a:r>
            <a:rPr lang="ru-RU" sz="1600" dirty="0"/>
            <a:t>ЗАЩИТА </a:t>
          </a:r>
          <a:r>
            <a:rPr lang="en-US" sz="1600" dirty="0"/>
            <a:t>IP68</a:t>
          </a:r>
          <a:endParaRPr lang="ru-RU" sz="1600" dirty="0"/>
        </a:p>
      </dgm:t>
    </dgm:pt>
    <dgm:pt modelId="{0B536437-5B97-4579-BC20-6A2DA542CECD}" type="parTrans" cxnId="{694634B3-84A4-4B6D-BF4C-5ED01F73CC42}">
      <dgm:prSet/>
      <dgm:spPr/>
      <dgm:t>
        <a:bodyPr/>
        <a:lstStyle/>
        <a:p>
          <a:endParaRPr lang="ru-RU"/>
        </a:p>
      </dgm:t>
    </dgm:pt>
    <dgm:pt modelId="{83399A27-D032-4205-BA13-2ABC3FDB6AB5}" type="sibTrans" cxnId="{694634B3-84A4-4B6D-BF4C-5ED01F73CC42}">
      <dgm:prSet/>
      <dgm:spPr/>
      <dgm:t>
        <a:bodyPr/>
        <a:lstStyle/>
        <a:p>
          <a:endParaRPr lang="ru-RU"/>
        </a:p>
      </dgm:t>
    </dgm:pt>
    <dgm:pt modelId="{D9A99AE4-DE42-4725-ACA3-35741B75349B}">
      <dgm:prSet phldrT="[Текст]" custT="1"/>
      <dgm:spPr/>
      <dgm:t>
        <a:bodyPr/>
        <a:lstStyle/>
        <a:p>
          <a:r>
            <a:rPr lang="en-US" sz="1600" dirty="0"/>
            <a:t>DN</a:t>
          </a:r>
          <a:r>
            <a:rPr lang="ru-RU" sz="1600" dirty="0"/>
            <a:t>:</a:t>
          </a:r>
          <a:r>
            <a:rPr lang="en-US" sz="1600" dirty="0"/>
            <a:t> 100, 150, 200, 300</a:t>
          </a:r>
          <a:endParaRPr lang="ru-RU" sz="1600" dirty="0"/>
        </a:p>
      </dgm:t>
    </dgm:pt>
    <dgm:pt modelId="{A78284F3-3204-4169-B594-8820E7F887D2}" type="parTrans" cxnId="{6664D485-1891-4C07-90B1-5E9875FF6306}">
      <dgm:prSet/>
      <dgm:spPr/>
      <dgm:t>
        <a:bodyPr/>
        <a:lstStyle/>
        <a:p>
          <a:endParaRPr lang="ru-RU"/>
        </a:p>
      </dgm:t>
    </dgm:pt>
    <dgm:pt modelId="{77BBC843-B367-429C-AB43-F7C8EBDB1B1C}" type="sibTrans" cxnId="{6664D485-1891-4C07-90B1-5E9875FF6306}">
      <dgm:prSet/>
      <dgm:spPr/>
      <dgm:t>
        <a:bodyPr/>
        <a:lstStyle/>
        <a:p>
          <a:endParaRPr lang="ru-RU"/>
        </a:p>
      </dgm:t>
    </dgm:pt>
    <dgm:pt modelId="{A5B15075-2954-492F-B353-FE7F29B05D28}">
      <dgm:prSet phldrT="[Текст]" custT="1"/>
      <dgm:spPr/>
      <dgm:t>
        <a:bodyPr/>
        <a:lstStyle/>
        <a:p>
          <a:r>
            <a:rPr lang="ru-RU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ЧАСТОТНЫЙ, RS-485 (RTU MODBUS И ASCII MODBUS)</a:t>
          </a:r>
        </a:p>
      </dgm:t>
    </dgm:pt>
    <dgm:pt modelId="{806FC41C-5054-4CAE-AA23-C59679B09ED1}" type="parTrans" cxnId="{F98E8865-CD0C-4954-A74E-5584DB8AC7AA}">
      <dgm:prSet/>
      <dgm:spPr/>
      <dgm:t>
        <a:bodyPr/>
        <a:lstStyle/>
        <a:p>
          <a:endParaRPr lang="ru-RU"/>
        </a:p>
      </dgm:t>
    </dgm:pt>
    <dgm:pt modelId="{D7BCA029-1A1D-4E80-B3EF-802EC99E3A22}" type="sibTrans" cxnId="{F98E8865-CD0C-4954-A74E-5584DB8AC7AA}">
      <dgm:prSet/>
      <dgm:spPr/>
      <dgm:t>
        <a:bodyPr/>
        <a:lstStyle/>
        <a:p>
          <a:endParaRPr lang="ru-RU"/>
        </a:p>
      </dgm:t>
    </dgm:pt>
    <dgm:pt modelId="{89EB16E9-EEB5-4B8E-A839-EBF829D4B6D3}" type="pres">
      <dgm:prSet presAssocID="{3C6DCBE1-A11D-4928-8D7F-27CB2F83B18A}" presName="linear" presStyleCnt="0">
        <dgm:presLayoutVars>
          <dgm:dir/>
          <dgm:animLvl val="lvl"/>
          <dgm:resizeHandles val="exact"/>
        </dgm:presLayoutVars>
      </dgm:prSet>
      <dgm:spPr/>
    </dgm:pt>
    <dgm:pt modelId="{43DC298E-9A8F-45BC-8807-D24800446ED2}" type="pres">
      <dgm:prSet presAssocID="{3FDCEE4B-25EF-463D-BB6F-DD7B1D6462D8}" presName="parentLin" presStyleCnt="0"/>
      <dgm:spPr/>
    </dgm:pt>
    <dgm:pt modelId="{0337E94B-A9EB-49AA-9382-A51CB039C09A}" type="pres">
      <dgm:prSet presAssocID="{3FDCEE4B-25EF-463D-BB6F-DD7B1D6462D8}" presName="parentLeftMargin" presStyleLbl="node1" presStyleIdx="0" presStyleCnt="8"/>
      <dgm:spPr/>
    </dgm:pt>
    <dgm:pt modelId="{2A6B3168-3E7D-4A9F-AEFA-52099B9B6E59}" type="pres">
      <dgm:prSet presAssocID="{3FDCEE4B-25EF-463D-BB6F-DD7B1D6462D8}" presName="parentText" presStyleLbl="node1" presStyleIdx="0" presStyleCnt="8" custScaleX="133398" custScaleY="116346">
        <dgm:presLayoutVars>
          <dgm:chMax val="0"/>
          <dgm:bulletEnabled val="1"/>
        </dgm:presLayoutVars>
      </dgm:prSet>
      <dgm:spPr/>
    </dgm:pt>
    <dgm:pt modelId="{67CA0B48-D31F-4566-8158-F95E293FFBA2}" type="pres">
      <dgm:prSet presAssocID="{3FDCEE4B-25EF-463D-BB6F-DD7B1D6462D8}" presName="negativeSpace" presStyleCnt="0"/>
      <dgm:spPr/>
    </dgm:pt>
    <dgm:pt modelId="{E98467A0-5A19-4293-B34F-CD82584C5F4F}" type="pres">
      <dgm:prSet presAssocID="{3FDCEE4B-25EF-463D-BB6F-DD7B1D6462D8}" presName="childText" presStyleLbl="conFgAcc1" presStyleIdx="0" presStyleCnt="8">
        <dgm:presLayoutVars>
          <dgm:bulletEnabled val="1"/>
        </dgm:presLayoutVars>
      </dgm:prSet>
      <dgm:spPr/>
    </dgm:pt>
    <dgm:pt modelId="{DB18D6B5-DC29-49B6-960C-F5B60D8A89B4}" type="pres">
      <dgm:prSet presAssocID="{C7247FF7-FDFB-47E0-9D9C-7FF6B8AD8914}" presName="spaceBetweenRectangles" presStyleCnt="0"/>
      <dgm:spPr/>
    </dgm:pt>
    <dgm:pt modelId="{5B884B25-725B-434B-A4C7-E30A4788F180}" type="pres">
      <dgm:prSet presAssocID="{99A84CCB-D714-4C77-A370-E194842E1469}" presName="parentLin" presStyleCnt="0"/>
      <dgm:spPr/>
    </dgm:pt>
    <dgm:pt modelId="{98817E84-3CB3-48A9-9F62-F38AE09FE742}" type="pres">
      <dgm:prSet presAssocID="{99A84CCB-D714-4C77-A370-E194842E1469}" presName="parentLeftMargin" presStyleLbl="node1" presStyleIdx="0" presStyleCnt="8"/>
      <dgm:spPr/>
    </dgm:pt>
    <dgm:pt modelId="{C349DDE4-072C-4749-AC7A-DE7DFA60F4C1}" type="pres">
      <dgm:prSet presAssocID="{99A84CCB-D714-4C77-A370-E194842E1469}" presName="parentText" presStyleLbl="node1" presStyleIdx="1" presStyleCnt="8" custScaleX="133398" custScaleY="116346">
        <dgm:presLayoutVars>
          <dgm:chMax val="0"/>
          <dgm:bulletEnabled val="1"/>
        </dgm:presLayoutVars>
      </dgm:prSet>
      <dgm:spPr/>
    </dgm:pt>
    <dgm:pt modelId="{AEF5734E-DCB2-45A0-8609-86D52E3DF647}" type="pres">
      <dgm:prSet presAssocID="{99A84CCB-D714-4C77-A370-E194842E1469}" presName="negativeSpace" presStyleCnt="0"/>
      <dgm:spPr/>
    </dgm:pt>
    <dgm:pt modelId="{EF5D51C4-DB87-4D9D-A26E-4C478BA0B51D}" type="pres">
      <dgm:prSet presAssocID="{99A84CCB-D714-4C77-A370-E194842E1469}" presName="childText" presStyleLbl="conFgAcc1" presStyleIdx="1" presStyleCnt="8">
        <dgm:presLayoutVars>
          <dgm:bulletEnabled val="1"/>
        </dgm:presLayoutVars>
      </dgm:prSet>
      <dgm:spPr/>
    </dgm:pt>
    <dgm:pt modelId="{02AAFF08-8C24-41EB-95F7-EACBBA54AA2D}" type="pres">
      <dgm:prSet presAssocID="{161117ED-F087-4253-8037-9F903E84878B}" presName="spaceBetweenRectangles" presStyleCnt="0"/>
      <dgm:spPr/>
    </dgm:pt>
    <dgm:pt modelId="{53473CBC-15BA-42F8-AF3C-D45CB3E9EE88}" type="pres">
      <dgm:prSet presAssocID="{FE381029-D107-452B-B673-B305B99089BF}" presName="parentLin" presStyleCnt="0"/>
      <dgm:spPr/>
    </dgm:pt>
    <dgm:pt modelId="{44D345D9-2DDC-4DCE-B83A-7E1D88CF17CE}" type="pres">
      <dgm:prSet presAssocID="{FE381029-D107-452B-B673-B305B99089BF}" presName="parentLeftMargin" presStyleLbl="node1" presStyleIdx="1" presStyleCnt="8"/>
      <dgm:spPr/>
    </dgm:pt>
    <dgm:pt modelId="{7304C33B-327D-416D-9BBA-812740726536}" type="pres">
      <dgm:prSet presAssocID="{FE381029-D107-452B-B673-B305B99089BF}" presName="parentText" presStyleLbl="node1" presStyleIdx="2" presStyleCnt="8" custScaleX="133398" custScaleY="116346">
        <dgm:presLayoutVars>
          <dgm:chMax val="0"/>
          <dgm:bulletEnabled val="1"/>
        </dgm:presLayoutVars>
      </dgm:prSet>
      <dgm:spPr/>
    </dgm:pt>
    <dgm:pt modelId="{3A6B41B0-6B76-485E-ADAD-05E0037D2757}" type="pres">
      <dgm:prSet presAssocID="{FE381029-D107-452B-B673-B305B99089BF}" presName="negativeSpace" presStyleCnt="0"/>
      <dgm:spPr/>
    </dgm:pt>
    <dgm:pt modelId="{BF07CBC9-8E96-43D6-92A7-29C1F8251D06}" type="pres">
      <dgm:prSet presAssocID="{FE381029-D107-452B-B673-B305B99089BF}" presName="childText" presStyleLbl="conFgAcc1" presStyleIdx="2" presStyleCnt="8">
        <dgm:presLayoutVars>
          <dgm:bulletEnabled val="1"/>
        </dgm:presLayoutVars>
      </dgm:prSet>
      <dgm:spPr/>
    </dgm:pt>
    <dgm:pt modelId="{713859AC-F4C5-4DFF-9961-DDB6EF733389}" type="pres">
      <dgm:prSet presAssocID="{9EA530D0-48EF-404E-B3D2-0A720A45ED7A}" presName="spaceBetweenRectangles" presStyleCnt="0"/>
      <dgm:spPr/>
    </dgm:pt>
    <dgm:pt modelId="{994996AE-25CF-4E99-ACF2-1DAB87F74BF1}" type="pres">
      <dgm:prSet presAssocID="{3381AB65-9EEE-4118-AA81-7229704620F3}" presName="parentLin" presStyleCnt="0"/>
      <dgm:spPr/>
    </dgm:pt>
    <dgm:pt modelId="{0909DDE0-3147-4F87-922E-50783D4DC847}" type="pres">
      <dgm:prSet presAssocID="{3381AB65-9EEE-4118-AA81-7229704620F3}" presName="parentLeftMargin" presStyleLbl="node1" presStyleIdx="2" presStyleCnt="8"/>
      <dgm:spPr/>
    </dgm:pt>
    <dgm:pt modelId="{54E7215D-45D2-41F8-A6F2-8C378276F919}" type="pres">
      <dgm:prSet presAssocID="{3381AB65-9EEE-4118-AA81-7229704620F3}" presName="parentText" presStyleLbl="node1" presStyleIdx="3" presStyleCnt="8" custScaleX="133398" custScaleY="116346" custLinFactNeighborY="-21904">
        <dgm:presLayoutVars>
          <dgm:chMax val="0"/>
          <dgm:bulletEnabled val="1"/>
        </dgm:presLayoutVars>
      </dgm:prSet>
      <dgm:spPr/>
    </dgm:pt>
    <dgm:pt modelId="{EA54B9DB-B3A4-4A8A-8C8D-EC2E9AA90C33}" type="pres">
      <dgm:prSet presAssocID="{3381AB65-9EEE-4118-AA81-7229704620F3}" presName="negativeSpace" presStyleCnt="0"/>
      <dgm:spPr/>
    </dgm:pt>
    <dgm:pt modelId="{EA1163F4-8D36-43FB-BE72-59EBB2C1C224}" type="pres">
      <dgm:prSet presAssocID="{3381AB65-9EEE-4118-AA81-7229704620F3}" presName="childText" presStyleLbl="conFgAcc1" presStyleIdx="3" presStyleCnt="8">
        <dgm:presLayoutVars>
          <dgm:bulletEnabled val="1"/>
        </dgm:presLayoutVars>
      </dgm:prSet>
      <dgm:spPr/>
    </dgm:pt>
    <dgm:pt modelId="{65802001-A139-45E7-80CD-5275991608EC}" type="pres">
      <dgm:prSet presAssocID="{4E525C6E-D0D3-4389-8B96-DDD369FD5860}" presName="spaceBetweenRectangles" presStyleCnt="0"/>
      <dgm:spPr/>
    </dgm:pt>
    <dgm:pt modelId="{3663EB3B-10FD-456C-9725-0D5116E6A92E}" type="pres">
      <dgm:prSet presAssocID="{CF9F94C8-2C96-4BE1-9676-B10CDA7E2069}" presName="parentLin" presStyleCnt="0"/>
      <dgm:spPr/>
    </dgm:pt>
    <dgm:pt modelId="{F5DAC3BD-77C1-4694-91DD-EF0FA94CCA5A}" type="pres">
      <dgm:prSet presAssocID="{CF9F94C8-2C96-4BE1-9676-B10CDA7E2069}" presName="parentLeftMargin" presStyleLbl="node1" presStyleIdx="3" presStyleCnt="8"/>
      <dgm:spPr/>
    </dgm:pt>
    <dgm:pt modelId="{0A063562-94D5-414D-8D8E-67C9193B81D3}" type="pres">
      <dgm:prSet presAssocID="{CF9F94C8-2C96-4BE1-9676-B10CDA7E2069}" presName="parentText" presStyleLbl="node1" presStyleIdx="4" presStyleCnt="8" custScaleX="133398" custScaleY="116346" custLinFactNeighborY="-21904">
        <dgm:presLayoutVars>
          <dgm:chMax val="0"/>
          <dgm:bulletEnabled val="1"/>
        </dgm:presLayoutVars>
      </dgm:prSet>
      <dgm:spPr/>
    </dgm:pt>
    <dgm:pt modelId="{DD6A492A-9AF0-4D0F-BD90-26B8D26FA31D}" type="pres">
      <dgm:prSet presAssocID="{CF9F94C8-2C96-4BE1-9676-B10CDA7E2069}" presName="negativeSpace" presStyleCnt="0"/>
      <dgm:spPr/>
    </dgm:pt>
    <dgm:pt modelId="{3DB10866-0B26-4835-9AC0-7E01D0FBC6FB}" type="pres">
      <dgm:prSet presAssocID="{CF9F94C8-2C96-4BE1-9676-B10CDA7E2069}" presName="childText" presStyleLbl="conFgAcc1" presStyleIdx="4" presStyleCnt="8">
        <dgm:presLayoutVars>
          <dgm:bulletEnabled val="1"/>
        </dgm:presLayoutVars>
      </dgm:prSet>
      <dgm:spPr/>
    </dgm:pt>
    <dgm:pt modelId="{4115D7F1-A3F9-468A-80CC-CE57857AC397}" type="pres">
      <dgm:prSet presAssocID="{02C1D4DF-93CA-43C8-83F5-BB44A0C6B331}" presName="spaceBetweenRectangles" presStyleCnt="0"/>
      <dgm:spPr/>
    </dgm:pt>
    <dgm:pt modelId="{302FCC5F-CA35-47A0-8AD2-EC77AC05203E}" type="pres">
      <dgm:prSet presAssocID="{76AA935D-293C-43F4-A365-21B4B8D34511}" presName="parentLin" presStyleCnt="0"/>
      <dgm:spPr/>
    </dgm:pt>
    <dgm:pt modelId="{42FECF5B-178C-4BC3-8D59-0269DC82EE80}" type="pres">
      <dgm:prSet presAssocID="{76AA935D-293C-43F4-A365-21B4B8D34511}" presName="parentLeftMargin" presStyleLbl="node1" presStyleIdx="4" presStyleCnt="8"/>
      <dgm:spPr/>
    </dgm:pt>
    <dgm:pt modelId="{4C2732E4-3851-4642-B47E-995302CBD2F9}" type="pres">
      <dgm:prSet presAssocID="{76AA935D-293C-43F4-A365-21B4B8D34511}" presName="parentText" presStyleLbl="node1" presStyleIdx="5" presStyleCnt="8" custScaleX="133398" custScaleY="116346" custLinFactNeighborY="-21904">
        <dgm:presLayoutVars>
          <dgm:chMax val="0"/>
          <dgm:bulletEnabled val="1"/>
        </dgm:presLayoutVars>
      </dgm:prSet>
      <dgm:spPr/>
    </dgm:pt>
    <dgm:pt modelId="{1825E106-B6B3-4273-8872-8859A40FD00E}" type="pres">
      <dgm:prSet presAssocID="{76AA935D-293C-43F4-A365-21B4B8D34511}" presName="negativeSpace" presStyleCnt="0"/>
      <dgm:spPr/>
    </dgm:pt>
    <dgm:pt modelId="{FEDB9973-1E70-4F65-A3AA-78AF70B05540}" type="pres">
      <dgm:prSet presAssocID="{76AA935D-293C-43F4-A365-21B4B8D34511}" presName="childText" presStyleLbl="conFgAcc1" presStyleIdx="5" presStyleCnt="8">
        <dgm:presLayoutVars>
          <dgm:bulletEnabled val="1"/>
        </dgm:presLayoutVars>
      </dgm:prSet>
      <dgm:spPr/>
    </dgm:pt>
    <dgm:pt modelId="{11AB5F1C-4B4E-4185-AF60-EDEFCB931CD8}" type="pres">
      <dgm:prSet presAssocID="{83399A27-D032-4205-BA13-2ABC3FDB6AB5}" presName="spaceBetweenRectangles" presStyleCnt="0"/>
      <dgm:spPr/>
    </dgm:pt>
    <dgm:pt modelId="{72C2A2FF-1F8B-41C0-BAB9-6187C1D82736}" type="pres">
      <dgm:prSet presAssocID="{D9A99AE4-DE42-4725-ACA3-35741B75349B}" presName="parentLin" presStyleCnt="0"/>
      <dgm:spPr/>
    </dgm:pt>
    <dgm:pt modelId="{85BD1832-1A4E-4F70-BACB-AB03D172F0E1}" type="pres">
      <dgm:prSet presAssocID="{D9A99AE4-DE42-4725-ACA3-35741B75349B}" presName="parentLeftMargin" presStyleLbl="node1" presStyleIdx="5" presStyleCnt="8"/>
      <dgm:spPr/>
    </dgm:pt>
    <dgm:pt modelId="{F60E5F22-81E0-4738-95B2-604E0A5265E2}" type="pres">
      <dgm:prSet presAssocID="{D9A99AE4-DE42-4725-ACA3-35741B75349B}" presName="parentText" presStyleLbl="node1" presStyleIdx="6" presStyleCnt="8" custScaleX="133398" custScaleY="116346" custLinFactNeighborY="-21904">
        <dgm:presLayoutVars>
          <dgm:chMax val="0"/>
          <dgm:bulletEnabled val="1"/>
        </dgm:presLayoutVars>
      </dgm:prSet>
      <dgm:spPr/>
    </dgm:pt>
    <dgm:pt modelId="{17A285C0-464E-4365-A930-1FDFD44E68E7}" type="pres">
      <dgm:prSet presAssocID="{D9A99AE4-DE42-4725-ACA3-35741B75349B}" presName="negativeSpace" presStyleCnt="0"/>
      <dgm:spPr/>
    </dgm:pt>
    <dgm:pt modelId="{CEC5EEC2-C78D-41B5-97FE-BCC6FAE6744C}" type="pres">
      <dgm:prSet presAssocID="{D9A99AE4-DE42-4725-ACA3-35741B75349B}" presName="childText" presStyleLbl="conFgAcc1" presStyleIdx="6" presStyleCnt="8">
        <dgm:presLayoutVars>
          <dgm:bulletEnabled val="1"/>
        </dgm:presLayoutVars>
      </dgm:prSet>
      <dgm:spPr/>
    </dgm:pt>
    <dgm:pt modelId="{ACCDF19C-AFE9-4C45-ADBC-6316011DCBFE}" type="pres">
      <dgm:prSet presAssocID="{77BBC843-B367-429C-AB43-F7C8EBDB1B1C}" presName="spaceBetweenRectangles" presStyleCnt="0"/>
      <dgm:spPr/>
    </dgm:pt>
    <dgm:pt modelId="{CE0A176B-0AE6-4640-95B1-7624216844B7}" type="pres">
      <dgm:prSet presAssocID="{A5B15075-2954-492F-B353-FE7F29B05D28}" presName="parentLin" presStyleCnt="0"/>
      <dgm:spPr/>
    </dgm:pt>
    <dgm:pt modelId="{E4BDF5B2-B591-4AD7-BFA1-D7A3BE7D2836}" type="pres">
      <dgm:prSet presAssocID="{A5B15075-2954-492F-B353-FE7F29B05D28}" presName="parentLeftMargin" presStyleLbl="node1" presStyleIdx="6" presStyleCnt="8"/>
      <dgm:spPr/>
    </dgm:pt>
    <dgm:pt modelId="{F3438E25-90ED-43C3-92DC-29C3FD6F8909}" type="pres">
      <dgm:prSet presAssocID="{A5B15075-2954-492F-B353-FE7F29B05D28}" presName="parentText" presStyleLbl="node1" presStyleIdx="7" presStyleCnt="8" custScaleX="133398" custLinFactNeighborY="-21904">
        <dgm:presLayoutVars>
          <dgm:chMax val="0"/>
          <dgm:bulletEnabled val="1"/>
        </dgm:presLayoutVars>
      </dgm:prSet>
      <dgm:spPr/>
    </dgm:pt>
    <dgm:pt modelId="{EEC30E23-366E-4193-AA1A-28F8EAB66595}" type="pres">
      <dgm:prSet presAssocID="{A5B15075-2954-492F-B353-FE7F29B05D28}" presName="negativeSpace" presStyleCnt="0"/>
      <dgm:spPr/>
    </dgm:pt>
    <dgm:pt modelId="{4D2F64BF-14B1-4A12-94DE-8702D8B523BA}" type="pres">
      <dgm:prSet presAssocID="{A5B15075-2954-492F-B353-FE7F29B05D28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5ABA7701-5934-42B7-8079-11E5E19F50DC}" type="presOf" srcId="{3C6DCBE1-A11D-4928-8D7F-27CB2F83B18A}" destId="{89EB16E9-EEB5-4B8E-A839-EBF829D4B6D3}" srcOrd="0" destOrd="0" presId="urn:microsoft.com/office/officeart/2005/8/layout/list1"/>
    <dgm:cxn modelId="{A703510F-A828-490D-8F97-9AB0032F0EAF}" type="presOf" srcId="{3381AB65-9EEE-4118-AA81-7229704620F3}" destId="{54E7215D-45D2-41F8-A6F2-8C378276F919}" srcOrd="1" destOrd="0" presId="urn:microsoft.com/office/officeart/2005/8/layout/list1"/>
    <dgm:cxn modelId="{6ABBE910-0009-4CDC-B694-0C3B849B0C06}" type="presOf" srcId="{D9A99AE4-DE42-4725-ACA3-35741B75349B}" destId="{F60E5F22-81E0-4738-95B2-604E0A5265E2}" srcOrd="1" destOrd="0" presId="urn:microsoft.com/office/officeart/2005/8/layout/list1"/>
    <dgm:cxn modelId="{68E4F214-C246-4686-B6B7-C957FBB2B69D}" type="presOf" srcId="{99A84CCB-D714-4C77-A370-E194842E1469}" destId="{98817E84-3CB3-48A9-9F62-F38AE09FE742}" srcOrd="0" destOrd="0" presId="urn:microsoft.com/office/officeart/2005/8/layout/list1"/>
    <dgm:cxn modelId="{3BD61D32-8694-4E88-A2BB-29F26CFF90DC}" srcId="{3C6DCBE1-A11D-4928-8D7F-27CB2F83B18A}" destId="{FE381029-D107-452B-B673-B305B99089BF}" srcOrd="2" destOrd="0" parTransId="{20F5032D-2DD5-4954-9F3E-61D6AE8F334B}" sibTransId="{9EA530D0-48EF-404E-B3D2-0A720A45ED7A}"/>
    <dgm:cxn modelId="{44F5CC37-9944-4261-979A-9D1949E46B92}" type="presOf" srcId="{FE381029-D107-452B-B673-B305B99089BF}" destId="{7304C33B-327D-416D-9BBA-812740726536}" srcOrd="1" destOrd="0" presId="urn:microsoft.com/office/officeart/2005/8/layout/list1"/>
    <dgm:cxn modelId="{F98E8865-CD0C-4954-A74E-5584DB8AC7AA}" srcId="{3C6DCBE1-A11D-4928-8D7F-27CB2F83B18A}" destId="{A5B15075-2954-492F-B353-FE7F29B05D28}" srcOrd="7" destOrd="0" parTransId="{806FC41C-5054-4CAE-AA23-C59679B09ED1}" sibTransId="{D7BCA029-1A1D-4E80-B3EF-802EC99E3A22}"/>
    <dgm:cxn modelId="{90D4B76B-680C-40E9-8809-75E8117FB273}" type="presOf" srcId="{3FDCEE4B-25EF-463D-BB6F-DD7B1D6462D8}" destId="{2A6B3168-3E7D-4A9F-AEFA-52099B9B6E59}" srcOrd="1" destOrd="0" presId="urn:microsoft.com/office/officeart/2005/8/layout/list1"/>
    <dgm:cxn modelId="{4C961B52-CF5D-4F9B-B640-320A6B148AA4}" type="presOf" srcId="{CF9F94C8-2C96-4BE1-9676-B10CDA7E2069}" destId="{F5DAC3BD-77C1-4694-91DD-EF0FA94CCA5A}" srcOrd="0" destOrd="0" presId="urn:microsoft.com/office/officeart/2005/8/layout/list1"/>
    <dgm:cxn modelId="{14EE7C7D-BEDA-4396-88C7-71DDFA1FDAF0}" type="presOf" srcId="{76AA935D-293C-43F4-A365-21B4B8D34511}" destId="{4C2732E4-3851-4642-B47E-995302CBD2F9}" srcOrd="1" destOrd="0" presId="urn:microsoft.com/office/officeart/2005/8/layout/list1"/>
    <dgm:cxn modelId="{6664D485-1891-4C07-90B1-5E9875FF6306}" srcId="{3C6DCBE1-A11D-4928-8D7F-27CB2F83B18A}" destId="{D9A99AE4-DE42-4725-ACA3-35741B75349B}" srcOrd="6" destOrd="0" parTransId="{A78284F3-3204-4169-B594-8820E7F887D2}" sibTransId="{77BBC843-B367-429C-AB43-F7C8EBDB1B1C}"/>
    <dgm:cxn modelId="{D752AB99-C7B9-49D8-9491-1C567794B8C3}" type="presOf" srcId="{A5B15075-2954-492F-B353-FE7F29B05D28}" destId="{E4BDF5B2-B591-4AD7-BFA1-D7A3BE7D2836}" srcOrd="0" destOrd="0" presId="urn:microsoft.com/office/officeart/2005/8/layout/list1"/>
    <dgm:cxn modelId="{08173B9D-6E65-4670-9B9D-2812DDB6EB2B}" type="presOf" srcId="{76AA935D-293C-43F4-A365-21B4B8D34511}" destId="{42FECF5B-178C-4BC3-8D59-0269DC82EE80}" srcOrd="0" destOrd="0" presId="urn:microsoft.com/office/officeart/2005/8/layout/list1"/>
    <dgm:cxn modelId="{C9AB63B0-F460-4671-BB19-CE84926FC9E7}" type="presOf" srcId="{A5B15075-2954-492F-B353-FE7F29B05D28}" destId="{F3438E25-90ED-43C3-92DC-29C3FD6F8909}" srcOrd="1" destOrd="0" presId="urn:microsoft.com/office/officeart/2005/8/layout/list1"/>
    <dgm:cxn modelId="{694634B3-84A4-4B6D-BF4C-5ED01F73CC42}" srcId="{3C6DCBE1-A11D-4928-8D7F-27CB2F83B18A}" destId="{76AA935D-293C-43F4-A365-21B4B8D34511}" srcOrd="5" destOrd="0" parTransId="{0B536437-5B97-4579-BC20-6A2DA542CECD}" sibTransId="{83399A27-D032-4205-BA13-2ABC3FDB6AB5}"/>
    <dgm:cxn modelId="{A93E91BD-25A9-4118-BE7D-212F41973698}" srcId="{3C6DCBE1-A11D-4928-8D7F-27CB2F83B18A}" destId="{CF9F94C8-2C96-4BE1-9676-B10CDA7E2069}" srcOrd="4" destOrd="0" parTransId="{2CF1C685-9A03-4773-A38D-6438D4EA0BEE}" sibTransId="{02C1D4DF-93CA-43C8-83F5-BB44A0C6B331}"/>
    <dgm:cxn modelId="{B4078BCB-B101-4DE1-B6EB-F67FBBBC77D9}" srcId="{3C6DCBE1-A11D-4928-8D7F-27CB2F83B18A}" destId="{3FDCEE4B-25EF-463D-BB6F-DD7B1D6462D8}" srcOrd="0" destOrd="0" parTransId="{8025BD0F-37BC-4A71-8936-04A278E36124}" sibTransId="{C7247FF7-FDFB-47E0-9D9C-7FF6B8AD8914}"/>
    <dgm:cxn modelId="{0EE0C6D5-4F10-4376-8B06-AD00B7C94505}" type="presOf" srcId="{99A84CCB-D714-4C77-A370-E194842E1469}" destId="{C349DDE4-072C-4749-AC7A-DE7DFA60F4C1}" srcOrd="1" destOrd="0" presId="urn:microsoft.com/office/officeart/2005/8/layout/list1"/>
    <dgm:cxn modelId="{75AD71D6-3086-40AE-A89C-6130CDC3C835}" type="presOf" srcId="{D9A99AE4-DE42-4725-ACA3-35741B75349B}" destId="{85BD1832-1A4E-4F70-BACB-AB03D172F0E1}" srcOrd="0" destOrd="0" presId="urn:microsoft.com/office/officeart/2005/8/layout/list1"/>
    <dgm:cxn modelId="{39C2E6DA-206B-462D-8831-4AB8E6883C59}" type="presOf" srcId="{FE381029-D107-452B-B673-B305B99089BF}" destId="{44D345D9-2DDC-4DCE-B83A-7E1D88CF17CE}" srcOrd="0" destOrd="0" presId="urn:microsoft.com/office/officeart/2005/8/layout/list1"/>
    <dgm:cxn modelId="{D88474DC-23D2-44D9-825E-273792EB74A6}" type="presOf" srcId="{3FDCEE4B-25EF-463D-BB6F-DD7B1D6462D8}" destId="{0337E94B-A9EB-49AA-9382-A51CB039C09A}" srcOrd="0" destOrd="0" presId="urn:microsoft.com/office/officeart/2005/8/layout/list1"/>
    <dgm:cxn modelId="{591D96F1-D2B6-41B5-8601-CD1DE7154918}" srcId="{3C6DCBE1-A11D-4928-8D7F-27CB2F83B18A}" destId="{99A84CCB-D714-4C77-A370-E194842E1469}" srcOrd="1" destOrd="0" parTransId="{760A0598-BC49-4832-AC97-C5B1F5560D47}" sibTransId="{161117ED-F087-4253-8037-9F903E84878B}"/>
    <dgm:cxn modelId="{DF7C71F4-D3F0-4F9D-91EC-32B80D64FB7A}" type="presOf" srcId="{3381AB65-9EEE-4118-AA81-7229704620F3}" destId="{0909DDE0-3147-4F87-922E-50783D4DC847}" srcOrd="0" destOrd="0" presId="urn:microsoft.com/office/officeart/2005/8/layout/list1"/>
    <dgm:cxn modelId="{B9FFDFF8-F04C-4C9B-8E60-B75CA0CB8A35}" type="presOf" srcId="{CF9F94C8-2C96-4BE1-9676-B10CDA7E2069}" destId="{0A063562-94D5-414D-8D8E-67C9193B81D3}" srcOrd="1" destOrd="0" presId="urn:microsoft.com/office/officeart/2005/8/layout/list1"/>
    <dgm:cxn modelId="{7FCD09FF-B7F0-4421-AF3D-BFF1BEC02078}" srcId="{3C6DCBE1-A11D-4928-8D7F-27CB2F83B18A}" destId="{3381AB65-9EEE-4118-AA81-7229704620F3}" srcOrd="3" destOrd="0" parTransId="{1CDB5AB0-B7CD-4AEB-8EF7-7D6729EBB4C9}" sibTransId="{4E525C6E-D0D3-4389-8B96-DDD369FD5860}"/>
    <dgm:cxn modelId="{0CEB272F-7E2E-441C-9643-B0E9960FFD13}" type="presParOf" srcId="{89EB16E9-EEB5-4B8E-A839-EBF829D4B6D3}" destId="{43DC298E-9A8F-45BC-8807-D24800446ED2}" srcOrd="0" destOrd="0" presId="urn:microsoft.com/office/officeart/2005/8/layout/list1"/>
    <dgm:cxn modelId="{3FCA4076-581E-4C70-BAB6-F548143D9F24}" type="presParOf" srcId="{43DC298E-9A8F-45BC-8807-D24800446ED2}" destId="{0337E94B-A9EB-49AA-9382-A51CB039C09A}" srcOrd="0" destOrd="0" presId="urn:microsoft.com/office/officeart/2005/8/layout/list1"/>
    <dgm:cxn modelId="{04E02268-65DB-48E0-9307-A8580E40F93D}" type="presParOf" srcId="{43DC298E-9A8F-45BC-8807-D24800446ED2}" destId="{2A6B3168-3E7D-4A9F-AEFA-52099B9B6E59}" srcOrd="1" destOrd="0" presId="urn:microsoft.com/office/officeart/2005/8/layout/list1"/>
    <dgm:cxn modelId="{357B110E-EA1A-4133-9783-9410CCFB42B2}" type="presParOf" srcId="{89EB16E9-EEB5-4B8E-A839-EBF829D4B6D3}" destId="{67CA0B48-D31F-4566-8158-F95E293FFBA2}" srcOrd="1" destOrd="0" presId="urn:microsoft.com/office/officeart/2005/8/layout/list1"/>
    <dgm:cxn modelId="{566E3A3D-EFCD-4C90-987B-2DAD453FF0C7}" type="presParOf" srcId="{89EB16E9-EEB5-4B8E-A839-EBF829D4B6D3}" destId="{E98467A0-5A19-4293-B34F-CD82584C5F4F}" srcOrd="2" destOrd="0" presId="urn:microsoft.com/office/officeart/2005/8/layout/list1"/>
    <dgm:cxn modelId="{758D9349-9373-4C45-A12F-A170C7B4ED9E}" type="presParOf" srcId="{89EB16E9-EEB5-4B8E-A839-EBF829D4B6D3}" destId="{DB18D6B5-DC29-49B6-960C-F5B60D8A89B4}" srcOrd="3" destOrd="0" presId="urn:microsoft.com/office/officeart/2005/8/layout/list1"/>
    <dgm:cxn modelId="{90555AF3-F8E8-40EB-BD73-A25545336C62}" type="presParOf" srcId="{89EB16E9-EEB5-4B8E-A839-EBF829D4B6D3}" destId="{5B884B25-725B-434B-A4C7-E30A4788F180}" srcOrd="4" destOrd="0" presId="urn:microsoft.com/office/officeart/2005/8/layout/list1"/>
    <dgm:cxn modelId="{0164718F-1C2B-4BAD-BF1D-961480D878B7}" type="presParOf" srcId="{5B884B25-725B-434B-A4C7-E30A4788F180}" destId="{98817E84-3CB3-48A9-9F62-F38AE09FE742}" srcOrd="0" destOrd="0" presId="urn:microsoft.com/office/officeart/2005/8/layout/list1"/>
    <dgm:cxn modelId="{52737E67-1C1E-4C8A-8E0A-783F7DEC13D2}" type="presParOf" srcId="{5B884B25-725B-434B-A4C7-E30A4788F180}" destId="{C349DDE4-072C-4749-AC7A-DE7DFA60F4C1}" srcOrd="1" destOrd="0" presId="urn:microsoft.com/office/officeart/2005/8/layout/list1"/>
    <dgm:cxn modelId="{D3E3CBEF-82AE-41C2-8D4A-76C75A43B1C7}" type="presParOf" srcId="{89EB16E9-EEB5-4B8E-A839-EBF829D4B6D3}" destId="{AEF5734E-DCB2-45A0-8609-86D52E3DF647}" srcOrd="5" destOrd="0" presId="urn:microsoft.com/office/officeart/2005/8/layout/list1"/>
    <dgm:cxn modelId="{9C936795-8AD0-47BE-98AF-3B56AE55E8AC}" type="presParOf" srcId="{89EB16E9-EEB5-4B8E-A839-EBF829D4B6D3}" destId="{EF5D51C4-DB87-4D9D-A26E-4C478BA0B51D}" srcOrd="6" destOrd="0" presId="urn:microsoft.com/office/officeart/2005/8/layout/list1"/>
    <dgm:cxn modelId="{5EF1D0AE-3BF6-47AB-A2C2-F91833B56306}" type="presParOf" srcId="{89EB16E9-EEB5-4B8E-A839-EBF829D4B6D3}" destId="{02AAFF08-8C24-41EB-95F7-EACBBA54AA2D}" srcOrd="7" destOrd="0" presId="urn:microsoft.com/office/officeart/2005/8/layout/list1"/>
    <dgm:cxn modelId="{EF791489-CBE9-4D48-8939-C8AD78058770}" type="presParOf" srcId="{89EB16E9-EEB5-4B8E-A839-EBF829D4B6D3}" destId="{53473CBC-15BA-42F8-AF3C-D45CB3E9EE88}" srcOrd="8" destOrd="0" presId="urn:microsoft.com/office/officeart/2005/8/layout/list1"/>
    <dgm:cxn modelId="{70DC8A6D-8C08-4209-B238-6F93971666AC}" type="presParOf" srcId="{53473CBC-15BA-42F8-AF3C-D45CB3E9EE88}" destId="{44D345D9-2DDC-4DCE-B83A-7E1D88CF17CE}" srcOrd="0" destOrd="0" presId="urn:microsoft.com/office/officeart/2005/8/layout/list1"/>
    <dgm:cxn modelId="{68346C7A-C086-40BB-815D-207D573A21DC}" type="presParOf" srcId="{53473CBC-15BA-42F8-AF3C-D45CB3E9EE88}" destId="{7304C33B-327D-416D-9BBA-812740726536}" srcOrd="1" destOrd="0" presId="urn:microsoft.com/office/officeart/2005/8/layout/list1"/>
    <dgm:cxn modelId="{814152D7-9F12-4ACF-B0FB-C6BCC160AFC5}" type="presParOf" srcId="{89EB16E9-EEB5-4B8E-A839-EBF829D4B6D3}" destId="{3A6B41B0-6B76-485E-ADAD-05E0037D2757}" srcOrd="9" destOrd="0" presId="urn:microsoft.com/office/officeart/2005/8/layout/list1"/>
    <dgm:cxn modelId="{A9EDDC00-4495-45F2-B733-E5BA709386A0}" type="presParOf" srcId="{89EB16E9-EEB5-4B8E-A839-EBF829D4B6D3}" destId="{BF07CBC9-8E96-43D6-92A7-29C1F8251D06}" srcOrd="10" destOrd="0" presId="urn:microsoft.com/office/officeart/2005/8/layout/list1"/>
    <dgm:cxn modelId="{C644172C-3193-427F-9A69-5C4431D584B3}" type="presParOf" srcId="{89EB16E9-EEB5-4B8E-A839-EBF829D4B6D3}" destId="{713859AC-F4C5-4DFF-9961-DDB6EF733389}" srcOrd="11" destOrd="0" presId="urn:microsoft.com/office/officeart/2005/8/layout/list1"/>
    <dgm:cxn modelId="{B2743328-8CE2-4C13-9348-48D6A1DE7594}" type="presParOf" srcId="{89EB16E9-EEB5-4B8E-A839-EBF829D4B6D3}" destId="{994996AE-25CF-4E99-ACF2-1DAB87F74BF1}" srcOrd="12" destOrd="0" presId="urn:microsoft.com/office/officeart/2005/8/layout/list1"/>
    <dgm:cxn modelId="{E34E9813-BC8C-4854-96DE-3E54A512A897}" type="presParOf" srcId="{994996AE-25CF-4E99-ACF2-1DAB87F74BF1}" destId="{0909DDE0-3147-4F87-922E-50783D4DC847}" srcOrd="0" destOrd="0" presId="urn:microsoft.com/office/officeart/2005/8/layout/list1"/>
    <dgm:cxn modelId="{8194C175-1333-453E-8CBE-02B855117F2C}" type="presParOf" srcId="{994996AE-25CF-4E99-ACF2-1DAB87F74BF1}" destId="{54E7215D-45D2-41F8-A6F2-8C378276F919}" srcOrd="1" destOrd="0" presId="urn:microsoft.com/office/officeart/2005/8/layout/list1"/>
    <dgm:cxn modelId="{E4D71157-98B9-4287-8BFC-768F66FB6C3B}" type="presParOf" srcId="{89EB16E9-EEB5-4B8E-A839-EBF829D4B6D3}" destId="{EA54B9DB-B3A4-4A8A-8C8D-EC2E9AA90C33}" srcOrd="13" destOrd="0" presId="urn:microsoft.com/office/officeart/2005/8/layout/list1"/>
    <dgm:cxn modelId="{3F6B00DE-4C01-499E-8C68-CD18ACF8F068}" type="presParOf" srcId="{89EB16E9-EEB5-4B8E-A839-EBF829D4B6D3}" destId="{EA1163F4-8D36-43FB-BE72-59EBB2C1C224}" srcOrd="14" destOrd="0" presId="urn:microsoft.com/office/officeart/2005/8/layout/list1"/>
    <dgm:cxn modelId="{47970CA4-A82A-4FC2-B0F7-A10E266C3B0D}" type="presParOf" srcId="{89EB16E9-EEB5-4B8E-A839-EBF829D4B6D3}" destId="{65802001-A139-45E7-80CD-5275991608EC}" srcOrd="15" destOrd="0" presId="urn:microsoft.com/office/officeart/2005/8/layout/list1"/>
    <dgm:cxn modelId="{230EA7DF-4439-4334-A848-072E20C6C6B8}" type="presParOf" srcId="{89EB16E9-EEB5-4B8E-A839-EBF829D4B6D3}" destId="{3663EB3B-10FD-456C-9725-0D5116E6A92E}" srcOrd="16" destOrd="0" presId="urn:microsoft.com/office/officeart/2005/8/layout/list1"/>
    <dgm:cxn modelId="{1DBA0E70-DED4-4869-80E7-0E8224505529}" type="presParOf" srcId="{3663EB3B-10FD-456C-9725-0D5116E6A92E}" destId="{F5DAC3BD-77C1-4694-91DD-EF0FA94CCA5A}" srcOrd="0" destOrd="0" presId="urn:microsoft.com/office/officeart/2005/8/layout/list1"/>
    <dgm:cxn modelId="{B97EF1F8-FD1D-4F27-9E5F-672DB53B0B83}" type="presParOf" srcId="{3663EB3B-10FD-456C-9725-0D5116E6A92E}" destId="{0A063562-94D5-414D-8D8E-67C9193B81D3}" srcOrd="1" destOrd="0" presId="urn:microsoft.com/office/officeart/2005/8/layout/list1"/>
    <dgm:cxn modelId="{58651A53-940F-41DC-80B3-C0D12D39EF4C}" type="presParOf" srcId="{89EB16E9-EEB5-4B8E-A839-EBF829D4B6D3}" destId="{DD6A492A-9AF0-4D0F-BD90-26B8D26FA31D}" srcOrd="17" destOrd="0" presId="urn:microsoft.com/office/officeart/2005/8/layout/list1"/>
    <dgm:cxn modelId="{3351F80D-7554-4126-8267-C001EE3E19FC}" type="presParOf" srcId="{89EB16E9-EEB5-4B8E-A839-EBF829D4B6D3}" destId="{3DB10866-0B26-4835-9AC0-7E01D0FBC6FB}" srcOrd="18" destOrd="0" presId="urn:microsoft.com/office/officeart/2005/8/layout/list1"/>
    <dgm:cxn modelId="{5A607A0C-BB51-4FE9-BF53-24A623B854E2}" type="presParOf" srcId="{89EB16E9-EEB5-4B8E-A839-EBF829D4B6D3}" destId="{4115D7F1-A3F9-468A-80CC-CE57857AC397}" srcOrd="19" destOrd="0" presId="urn:microsoft.com/office/officeart/2005/8/layout/list1"/>
    <dgm:cxn modelId="{5BC49CD0-147B-43B4-ADBD-DFE746BB258E}" type="presParOf" srcId="{89EB16E9-EEB5-4B8E-A839-EBF829D4B6D3}" destId="{302FCC5F-CA35-47A0-8AD2-EC77AC05203E}" srcOrd="20" destOrd="0" presId="urn:microsoft.com/office/officeart/2005/8/layout/list1"/>
    <dgm:cxn modelId="{446F9ABC-8D4E-4D7E-BD0C-729D03392C65}" type="presParOf" srcId="{302FCC5F-CA35-47A0-8AD2-EC77AC05203E}" destId="{42FECF5B-178C-4BC3-8D59-0269DC82EE80}" srcOrd="0" destOrd="0" presId="urn:microsoft.com/office/officeart/2005/8/layout/list1"/>
    <dgm:cxn modelId="{01145969-CF4D-4E9A-A183-AF4328384635}" type="presParOf" srcId="{302FCC5F-CA35-47A0-8AD2-EC77AC05203E}" destId="{4C2732E4-3851-4642-B47E-995302CBD2F9}" srcOrd="1" destOrd="0" presId="urn:microsoft.com/office/officeart/2005/8/layout/list1"/>
    <dgm:cxn modelId="{725EBA95-031D-4E57-AD33-783E0C8D397D}" type="presParOf" srcId="{89EB16E9-EEB5-4B8E-A839-EBF829D4B6D3}" destId="{1825E106-B6B3-4273-8872-8859A40FD00E}" srcOrd="21" destOrd="0" presId="urn:microsoft.com/office/officeart/2005/8/layout/list1"/>
    <dgm:cxn modelId="{D28A4E8A-0B6C-43B8-8522-2B7CDB7E66F6}" type="presParOf" srcId="{89EB16E9-EEB5-4B8E-A839-EBF829D4B6D3}" destId="{FEDB9973-1E70-4F65-A3AA-78AF70B05540}" srcOrd="22" destOrd="0" presId="urn:microsoft.com/office/officeart/2005/8/layout/list1"/>
    <dgm:cxn modelId="{F0EABE1F-3260-4035-B66B-2B892DE0CF82}" type="presParOf" srcId="{89EB16E9-EEB5-4B8E-A839-EBF829D4B6D3}" destId="{11AB5F1C-4B4E-4185-AF60-EDEFCB931CD8}" srcOrd="23" destOrd="0" presId="urn:microsoft.com/office/officeart/2005/8/layout/list1"/>
    <dgm:cxn modelId="{32109205-5116-4AA7-AACB-4D07BFA646A4}" type="presParOf" srcId="{89EB16E9-EEB5-4B8E-A839-EBF829D4B6D3}" destId="{72C2A2FF-1F8B-41C0-BAB9-6187C1D82736}" srcOrd="24" destOrd="0" presId="urn:microsoft.com/office/officeart/2005/8/layout/list1"/>
    <dgm:cxn modelId="{1A1E0C7C-A528-4EA8-8DC9-580595A000BB}" type="presParOf" srcId="{72C2A2FF-1F8B-41C0-BAB9-6187C1D82736}" destId="{85BD1832-1A4E-4F70-BACB-AB03D172F0E1}" srcOrd="0" destOrd="0" presId="urn:microsoft.com/office/officeart/2005/8/layout/list1"/>
    <dgm:cxn modelId="{456F8E46-CD79-4AD8-BDDD-5573F7CFC1BB}" type="presParOf" srcId="{72C2A2FF-1F8B-41C0-BAB9-6187C1D82736}" destId="{F60E5F22-81E0-4738-95B2-604E0A5265E2}" srcOrd="1" destOrd="0" presId="urn:microsoft.com/office/officeart/2005/8/layout/list1"/>
    <dgm:cxn modelId="{47E3D812-91FB-4163-9128-FE3DD995886E}" type="presParOf" srcId="{89EB16E9-EEB5-4B8E-A839-EBF829D4B6D3}" destId="{17A285C0-464E-4365-A930-1FDFD44E68E7}" srcOrd="25" destOrd="0" presId="urn:microsoft.com/office/officeart/2005/8/layout/list1"/>
    <dgm:cxn modelId="{8B9306B7-F417-4F48-B1FE-2C0726C1B4C9}" type="presParOf" srcId="{89EB16E9-EEB5-4B8E-A839-EBF829D4B6D3}" destId="{CEC5EEC2-C78D-41B5-97FE-BCC6FAE6744C}" srcOrd="26" destOrd="0" presId="urn:microsoft.com/office/officeart/2005/8/layout/list1"/>
    <dgm:cxn modelId="{F5F2A1A0-2790-436C-A35B-64D9EF212F29}" type="presParOf" srcId="{89EB16E9-EEB5-4B8E-A839-EBF829D4B6D3}" destId="{ACCDF19C-AFE9-4C45-ADBC-6316011DCBFE}" srcOrd="27" destOrd="0" presId="urn:microsoft.com/office/officeart/2005/8/layout/list1"/>
    <dgm:cxn modelId="{0E198D46-148C-4EFC-A7BC-6ABEEAADFC8B}" type="presParOf" srcId="{89EB16E9-EEB5-4B8E-A839-EBF829D4B6D3}" destId="{CE0A176B-0AE6-4640-95B1-7624216844B7}" srcOrd="28" destOrd="0" presId="urn:microsoft.com/office/officeart/2005/8/layout/list1"/>
    <dgm:cxn modelId="{EBF3A1B0-46D4-436E-8FF0-85E945B605D6}" type="presParOf" srcId="{CE0A176B-0AE6-4640-95B1-7624216844B7}" destId="{E4BDF5B2-B591-4AD7-BFA1-D7A3BE7D2836}" srcOrd="0" destOrd="0" presId="urn:microsoft.com/office/officeart/2005/8/layout/list1"/>
    <dgm:cxn modelId="{4D76E1E4-99F5-44FC-ACE6-DCD5E82B7C2D}" type="presParOf" srcId="{CE0A176B-0AE6-4640-95B1-7624216844B7}" destId="{F3438E25-90ED-43C3-92DC-29C3FD6F8909}" srcOrd="1" destOrd="0" presId="urn:microsoft.com/office/officeart/2005/8/layout/list1"/>
    <dgm:cxn modelId="{2250B877-1DF1-4AB3-A5AB-7FCFD73C0C25}" type="presParOf" srcId="{89EB16E9-EEB5-4B8E-A839-EBF829D4B6D3}" destId="{EEC30E23-366E-4193-AA1A-28F8EAB66595}" srcOrd="29" destOrd="0" presId="urn:microsoft.com/office/officeart/2005/8/layout/list1"/>
    <dgm:cxn modelId="{05ED96E3-2C9B-411C-9FD0-F3A94868FAD3}" type="presParOf" srcId="{89EB16E9-EEB5-4B8E-A839-EBF829D4B6D3}" destId="{4D2F64BF-14B1-4A12-94DE-8702D8B523BA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8467A0-5A19-4293-B34F-CD82584C5F4F}">
      <dsp:nvSpPr>
        <dsp:cNvPr id="0" name=""/>
        <dsp:cNvSpPr/>
      </dsp:nvSpPr>
      <dsp:spPr>
        <a:xfrm>
          <a:off x="0" y="375551"/>
          <a:ext cx="578288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6B3168-3E7D-4A9F-AEFA-52099B9B6E59}">
      <dsp:nvSpPr>
        <dsp:cNvPr id="0" name=""/>
        <dsp:cNvSpPr/>
      </dsp:nvSpPr>
      <dsp:spPr>
        <a:xfrm>
          <a:off x="289144" y="120942"/>
          <a:ext cx="5399979" cy="4464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3006" tIns="0" rIns="15300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ИЗМЕРЕНИЕ РАСХОДА СТОЧНЫХ ВОД</a:t>
          </a:r>
          <a:endParaRPr lang="ru-RU" sz="1600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310940" y="142738"/>
        <a:ext cx="5356387" cy="402897"/>
      </dsp:txXfrm>
    </dsp:sp>
    <dsp:sp modelId="{EF5D51C4-DB87-4D9D-A26E-4C478BA0B51D}">
      <dsp:nvSpPr>
        <dsp:cNvPr id="0" name=""/>
        <dsp:cNvSpPr/>
      </dsp:nvSpPr>
      <dsp:spPr>
        <a:xfrm>
          <a:off x="0" y="1027961"/>
          <a:ext cx="578288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49DDE4-072C-4749-AC7A-DE7DFA60F4C1}">
      <dsp:nvSpPr>
        <dsp:cNvPr id="0" name=""/>
        <dsp:cNvSpPr/>
      </dsp:nvSpPr>
      <dsp:spPr>
        <a:xfrm>
          <a:off x="289144" y="773351"/>
          <a:ext cx="5399979" cy="4464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3006" tIns="0" rIns="15300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РАБОТА В ЗАТАПЛИВАЕМЫХ КОЛОДЦАХ</a:t>
          </a:r>
        </a:p>
      </dsp:txBody>
      <dsp:txXfrm>
        <a:off x="310940" y="795147"/>
        <a:ext cx="5356387" cy="402897"/>
      </dsp:txXfrm>
    </dsp:sp>
    <dsp:sp modelId="{BF07CBC9-8E96-43D6-92A7-29C1F8251D06}">
      <dsp:nvSpPr>
        <dsp:cNvPr id="0" name=""/>
        <dsp:cNvSpPr/>
      </dsp:nvSpPr>
      <dsp:spPr>
        <a:xfrm>
          <a:off x="0" y="1680370"/>
          <a:ext cx="578288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304C33B-327D-416D-9BBA-812740726536}">
      <dsp:nvSpPr>
        <dsp:cNvPr id="0" name=""/>
        <dsp:cNvSpPr/>
      </dsp:nvSpPr>
      <dsp:spPr>
        <a:xfrm>
          <a:off x="289144" y="1425761"/>
          <a:ext cx="5399979" cy="4464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3006" tIns="0" rIns="15300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ПОГРЕШНОСТЬ 2%</a:t>
          </a:r>
        </a:p>
      </dsp:txBody>
      <dsp:txXfrm>
        <a:off x="310940" y="1447557"/>
        <a:ext cx="5356387" cy="402897"/>
      </dsp:txXfrm>
    </dsp:sp>
    <dsp:sp modelId="{EA1163F4-8D36-43FB-BE72-59EBB2C1C224}">
      <dsp:nvSpPr>
        <dsp:cNvPr id="0" name=""/>
        <dsp:cNvSpPr/>
      </dsp:nvSpPr>
      <dsp:spPr>
        <a:xfrm>
          <a:off x="0" y="2332780"/>
          <a:ext cx="578288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E7215D-45D2-41F8-A6F2-8C378276F919}">
      <dsp:nvSpPr>
        <dsp:cNvPr id="0" name=""/>
        <dsp:cNvSpPr/>
      </dsp:nvSpPr>
      <dsp:spPr>
        <a:xfrm>
          <a:off x="289144" y="1994112"/>
          <a:ext cx="5399979" cy="4464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3006" tIns="0" rIns="15300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ДИАПАЗОН ИЗМЕРЕНИЙ: 1/250</a:t>
          </a:r>
        </a:p>
      </dsp:txBody>
      <dsp:txXfrm>
        <a:off x="310940" y="2015908"/>
        <a:ext cx="5356387" cy="402897"/>
      </dsp:txXfrm>
    </dsp:sp>
    <dsp:sp modelId="{3DB10866-0B26-4835-9AC0-7E01D0FBC6FB}">
      <dsp:nvSpPr>
        <dsp:cNvPr id="0" name=""/>
        <dsp:cNvSpPr/>
      </dsp:nvSpPr>
      <dsp:spPr>
        <a:xfrm>
          <a:off x="0" y="2985189"/>
          <a:ext cx="578288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A063562-94D5-414D-8D8E-67C9193B81D3}">
      <dsp:nvSpPr>
        <dsp:cNvPr id="0" name=""/>
        <dsp:cNvSpPr/>
      </dsp:nvSpPr>
      <dsp:spPr>
        <a:xfrm>
          <a:off x="289144" y="2646521"/>
          <a:ext cx="5399979" cy="4464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3006" tIns="0" rIns="15300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МАКСИМАЛЬНАЯ СКОРОСТЬ: 6 М/С</a:t>
          </a:r>
        </a:p>
      </dsp:txBody>
      <dsp:txXfrm>
        <a:off x="310940" y="2668317"/>
        <a:ext cx="5356387" cy="402897"/>
      </dsp:txXfrm>
    </dsp:sp>
    <dsp:sp modelId="{FEDB9973-1E70-4F65-A3AA-78AF70B05540}">
      <dsp:nvSpPr>
        <dsp:cNvPr id="0" name=""/>
        <dsp:cNvSpPr/>
      </dsp:nvSpPr>
      <dsp:spPr>
        <a:xfrm>
          <a:off x="0" y="3637599"/>
          <a:ext cx="578288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C2732E4-3851-4642-B47E-995302CBD2F9}">
      <dsp:nvSpPr>
        <dsp:cNvPr id="0" name=""/>
        <dsp:cNvSpPr/>
      </dsp:nvSpPr>
      <dsp:spPr>
        <a:xfrm>
          <a:off x="289144" y="3298930"/>
          <a:ext cx="5399979" cy="4464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3006" tIns="0" rIns="15300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ЗАЩИТА </a:t>
          </a:r>
          <a:r>
            <a:rPr lang="en-US" sz="1600" kern="1200" dirty="0"/>
            <a:t>IP68</a:t>
          </a:r>
          <a:endParaRPr lang="ru-RU" sz="1600" kern="1200" dirty="0"/>
        </a:p>
      </dsp:txBody>
      <dsp:txXfrm>
        <a:off x="310940" y="3320726"/>
        <a:ext cx="5356387" cy="402897"/>
      </dsp:txXfrm>
    </dsp:sp>
    <dsp:sp modelId="{CEC5EEC2-C78D-41B5-97FE-BCC6FAE6744C}">
      <dsp:nvSpPr>
        <dsp:cNvPr id="0" name=""/>
        <dsp:cNvSpPr/>
      </dsp:nvSpPr>
      <dsp:spPr>
        <a:xfrm>
          <a:off x="0" y="4290008"/>
          <a:ext cx="578288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60E5F22-81E0-4738-95B2-604E0A5265E2}">
      <dsp:nvSpPr>
        <dsp:cNvPr id="0" name=""/>
        <dsp:cNvSpPr/>
      </dsp:nvSpPr>
      <dsp:spPr>
        <a:xfrm>
          <a:off x="289144" y="3951340"/>
          <a:ext cx="5399979" cy="4464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3006" tIns="0" rIns="15300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DN</a:t>
          </a:r>
          <a:r>
            <a:rPr lang="ru-RU" sz="1600" kern="1200" dirty="0"/>
            <a:t>:</a:t>
          </a:r>
          <a:r>
            <a:rPr lang="en-US" sz="1600" kern="1200" dirty="0"/>
            <a:t> 100, 150, 200, 300</a:t>
          </a:r>
          <a:endParaRPr lang="ru-RU" sz="1600" kern="1200" dirty="0"/>
        </a:p>
      </dsp:txBody>
      <dsp:txXfrm>
        <a:off x="310940" y="3973136"/>
        <a:ext cx="5356387" cy="402897"/>
      </dsp:txXfrm>
    </dsp:sp>
    <dsp:sp modelId="{4D2F64BF-14B1-4A12-94DE-8702D8B523BA}">
      <dsp:nvSpPr>
        <dsp:cNvPr id="0" name=""/>
        <dsp:cNvSpPr/>
      </dsp:nvSpPr>
      <dsp:spPr>
        <a:xfrm>
          <a:off x="0" y="4879688"/>
          <a:ext cx="578288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438E25-90ED-43C3-92DC-29C3FD6F8909}">
      <dsp:nvSpPr>
        <dsp:cNvPr id="0" name=""/>
        <dsp:cNvSpPr/>
      </dsp:nvSpPr>
      <dsp:spPr>
        <a:xfrm>
          <a:off x="289144" y="4603749"/>
          <a:ext cx="5399979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3006" tIns="0" rIns="15300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ЧАСТОТНЫЙ, RS-485 (RTU MODBUS И ASCII MODBUS)</a:t>
          </a:r>
        </a:p>
      </dsp:txBody>
      <dsp:txXfrm>
        <a:off x="307878" y="4622483"/>
        <a:ext cx="5362511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73BBD71-4DC3-4D0C-9C6E-931071CFEA6B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CF6C386-3D86-4945-9623-B9CBE0F599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747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5B932-F288-4312-AD10-AD52785B6BDD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E7BFB-B7F8-43D5-9D83-22D1F484F4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89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B10FD-DCD8-4F45-B96A-801DF8B44519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EA942-3201-47F7-A019-A0F4B7B6026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1921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00ABA-908C-43E8-B561-633A963E7A29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AAEB8-D12C-4C6C-A515-4E41938E7F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355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F525C-EFEA-46FA-BC92-3A93C7DAACCF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F6DA0-5660-4817-AC15-3F75E98501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295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C7677-C2EB-4AA4-8407-D4CCC5237976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D97F4-553A-4529-8487-A3A0EC5BF7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5988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064B6-2996-4F0E-B1BE-A96A54EB2BFD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0EE08-778C-4319-A319-8B3779C868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2056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AB933-1A3A-40D3-87C0-FD2E590385EE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FA3B6-C32B-45CF-BCE9-4B8C829611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9748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8004D-C2BF-4A4E-94EB-1058E8DAB521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0F75A-9CA7-4A5A-AF3E-2FC06CA5BB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0234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4C12A-42C6-49A2-B4AE-0CA4D733F7E9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EE0EA-6F5B-44B2-8452-1ABDCA9504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5670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DAA20-CDAF-4C5D-8E04-217EC262A9C4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3BC93-0EBB-4161-9D0C-69AB20BFDA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724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C92E5-1F43-4E20-BC4D-273D4B138218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72F8F-786D-4F3B-9D17-3DC0A8AD80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1419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1A076C-AFA2-4BEB-B025-EA3EBE0235F4}" type="datetimeFigureOut">
              <a:rPr lang="ru-RU"/>
              <a:pPr>
                <a:defRPr/>
              </a:pPr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12FFC96-8334-4D04-A1B0-BDA0251F41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7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9416" y="1196752"/>
            <a:ext cx="10081120" cy="2016224"/>
          </a:xfrm>
        </p:spPr>
        <p:txBody>
          <a:bodyPr/>
          <a:lstStyle/>
          <a:p>
            <a:pPr eaLnBrk="1" hangingPunct="1"/>
            <a:r>
              <a:rPr lang="ru-RU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РАСХОДОМЕРЫ ДЛЯ УЧЕТА</a:t>
            </a:r>
          </a:p>
          <a:p>
            <a:pPr eaLnBrk="1" hangingPunct="1"/>
            <a:r>
              <a:rPr lang="ru-RU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СТОЧНЫХ ВОД</a:t>
            </a:r>
          </a:p>
          <a:p>
            <a:pPr eaLnBrk="1" hangingPunct="1"/>
            <a:r>
              <a:rPr lang="ru-RU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ОБЗОР РЕШЕНИЙ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6021288"/>
            <a:ext cx="2422085" cy="5899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011" name="Rectangle 3"/>
          <p:cNvSpPr>
            <a:spLocks noGrp="1"/>
          </p:cNvSpPr>
          <p:nvPr>
            <p:ph type="body" idx="1"/>
          </p:nvPr>
        </p:nvSpPr>
        <p:spPr>
          <a:xfrm>
            <a:off x="2495600" y="1052736"/>
            <a:ext cx="6564312" cy="5040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altLang="ru-RU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СПАСИБО ЗА ВНИМАНИЕ!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44272" y="5328210"/>
            <a:ext cx="2786339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indent="0" algn="ctr" eaLnBrk="1" hangingPunct="1">
              <a:buNone/>
            </a:pPr>
            <a:r>
              <a:rPr lang="ru-RU" sz="2800" b="1" dirty="0">
                <a:solidFill>
                  <a:schemeClr val="bg1"/>
                </a:solidFill>
              </a:rPr>
              <a:t>8 800 333 888 7</a:t>
            </a:r>
          </a:p>
          <a:p>
            <a:pPr marL="0" indent="0" algn="ctr" eaLnBrk="1" hangingPunct="1">
              <a:buNone/>
            </a:pPr>
            <a:r>
              <a:rPr lang="en-US" sz="2800" b="1" dirty="0">
                <a:solidFill>
                  <a:schemeClr val="bg1"/>
                </a:solidFill>
              </a:rPr>
              <a:t>www.vzljot.ru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/>
          </p:cNvSpPr>
          <p:nvPr/>
        </p:nvSpPr>
        <p:spPr bwMode="auto">
          <a:xfrm>
            <a:off x="3215680" y="334606"/>
            <a:ext cx="822960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ru-RU" altLang="ru-RU" sz="28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МЕТОДЫ ИЗМЕРЕНИЙ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360" y="2060848"/>
            <a:ext cx="576064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ИЗМЕРЕНИЯ УРОВНЯ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Работают адекватно только при отсутствии подпоров.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Использование невозможно при наличии пены, пара, тумана, интенсивных осадков, большой волны и т.д.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80" y="116632"/>
            <a:ext cx="4320480" cy="4359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37186"/>
            <a:ext cx="1512168" cy="3682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6321806"/>
            <a:ext cx="5447928" cy="42287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CA2D488-FB5C-493A-9ECC-3C28D17A8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2084" y="1143874"/>
            <a:ext cx="6453391" cy="451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314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-27384"/>
            <a:ext cx="12288688" cy="6912388"/>
          </a:xfrm>
          <a:prstGeom prst="rect">
            <a:avLst/>
          </a:prstGeom>
        </p:spPr>
      </p:pic>
      <p:sp>
        <p:nvSpPr>
          <p:cNvPr id="6" name="Rectangle 2"/>
          <p:cNvSpPr txBox="1">
            <a:spLocks/>
          </p:cNvSpPr>
          <p:nvPr/>
        </p:nvSpPr>
        <p:spPr bwMode="auto">
          <a:xfrm>
            <a:off x="3719736" y="260648"/>
            <a:ext cx="822960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ru-RU" altLang="ru-RU" sz="28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МЕТОДЫ ИЗМЕРЕНИЙ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370" y="1628800"/>
            <a:ext cx="561662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РАДАРНЫЙ УРОВНЕМЕР</a:t>
            </a:r>
          </a:p>
          <a:p>
            <a:endParaRPr lang="ru-RU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2400" dirty="0"/>
              <a:t>Прибор измеряет скорость поверхностного стока, что является существенным преимуществом по сравнению с просто уровнемером.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Высокая погрешность измерений.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Сильная зависимостью данного метода измерения от состояния поверхности потока </a:t>
            </a:r>
          </a:p>
          <a:p>
            <a:r>
              <a:rPr lang="ru-RU" sz="2400" dirty="0"/>
              <a:t>    (от волн и ряби).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6321806"/>
            <a:ext cx="5447928" cy="422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80" y="116632"/>
            <a:ext cx="4320480" cy="4359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37186"/>
            <a:ext cx="1512168" cy="3682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1196752"/>
            <a:ext cx="5920171" cy="4451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/>
          </p:cNvSpPr>
          <p:nvPr/>
        </p:nvSpPr>
        <p:spPr bwMode="auto">
          <a:xfrm>
            <a:off x="3359696" y="155659"/>
            <a:ext cx="822960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ru-RU" altLang="ru-RU" sz="28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МЕТОДЫ ИЗМЕРЕНИЙ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116" y="591608"/>
            <a:ext cx="398288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ДОПЛЕРОВСКИЕ РАСХОДОМЕРЫ</a:t>
            </a:r>
            <a:endParaRPr lang="ru-RU" sz="2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dirty="0"/>
          </a:p>
          <a:p>
            <a:r>
              <a:rPr lang="ru-RU" sz="2400" dirty="0"/>
              <a:t>Доплеровские датчики не способны определить, на каком уровне находятся частицы, скорость движения которых они измеряют. </a:t>
            </a:r>
          </a:p>
          <a:p>
            <a:endParaRPr lang="ru-RU" sz="2400" dirty="0"/>
          </a:p>
          <a:p>
            <a:r>
              <a:rPr lang="ru-RU" sz="2400" dirty="0"/>
              <a:t>При этом, на показания сильно влияет уровень загрязненности стока.</a:t>
            </a:r>
          </a:p>
          <a:p>
            <a:endParaRPr lang="ru-RU" sz="2400" dirty="0"/>
          </a:p>
          <a:p>
            <a:r>
              <a:rPr lang="ru-RU" sz="2400" dirty="0"/>
              <a:t>В идеальном случае погрешность измерений </a:t>
            </a:r>
            <a:br>
              <a:rPr lang="ru-RU" sz="2400" dirty="0"/>
            </a:br>
            <a:r>
              <a:rPr lang="ru-RU" sz="2400" dirty="0"/>
              <a:t>2-5%.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80" y="116632"/>
            <a:ext cx="4320480" cy="4359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37186"/>
            <a:ext cx="1512168" cy="3682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6321806"/>
            <a:ext cx="5447928" cy="422876"/>
          </a:xfrm>
          <a:prstGeom prst="rect">
            <a:avLst/>
          </a:prstGeom>
        </p:spPr>
      </p:pic>
      <p:pic>
        <p:nvPicPr>
          <p:cNvPr id="2052" name="Picture 4" descr="http://izmerkon.ru/userfiles/articles/141226%20-%20classification%20of%20flowmeters%20part2/Doppler.jpg">
            <a:extLst>
              <a:ext uri="{FF2B5EF4-FFF2-40B4-BE49-F238E27FC236}">
                <a16:creationId xmlns:a16="http://schemas.microsoft.com/office/drawing/2014/main" id="{0B72FD65-DD4F-4697-95A9-C2DF6E0FE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60"/>
          <a:stretch/>
        </p:blipFill>
        <p:spPr bwMode="auto">
          <a:xfrm>
            <a:off x="4511824" y="1700808"/>
            <a:ext cx="7620000" cy="305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759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/>
          </p:cNvSpPr>
          <p:nvPr/>
        </p:nvSpPr>
        <p:spPr bwMode="auto">
          <a:xfrm>
            <a:off x="3359696" y="188640"/>
            <a:ext cx="822960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ru-RU" altLang="ru-RU" sz="28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МЕТОДЫ ИЗМЕРЕНИЙ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360" y="1340768"/>
            <a:ext cx="561662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КРОСС-КОРРЕЛЯЦИОННЫЕ</a:t>
            </a:r>
          </a:p>
          <a:p>
            <a:endParaRPr lang="ru-RU" dirty="0"/>
          </a:p>
          <a:p>
            <a:r>
              <a:rPr lang="ru-RU" sz="2400" dirty="0"/>
              <a:t>В методе кросс-корреляции сравниваются ультразвуковые фотографии, полученные с частотой от 500 до 2000 единиц в секунду.</a:t>
            </a:r>
          </a:p>
          <a:p>
            <a:r>
              <a:rPr lang="ru-RU" sz="2400" dirty="0"/>
              <a:t>Таким образом, средняя скорость точно рассчитывается на основе полученных прямых измерений скорости по слоям потока. </a:t>
            </a:r>
          </a:p>
          <a:p>
            <a:r>
              <a:rPr lang="ru-RU" sz="2400" dirty="0"/>
              <a:t>Наиболее точный метод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80" y="116632"/>
            <a:ext cx="4320480" cy="4359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37186"/>
            <a:ext cx="1512168" cy="3682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6321806"/>
            <a:ext cx="5447928" cy="4228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975" y="1340768"/>
            <a:ext cx="5490611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1266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31" y="0"/>
            <a:ext cx="12192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/>
          </p:cNvSpPr>
          <p:nvPr/>
        </p:nvSpPr>
        <p:spPr bwMode="auto">
          <a:xfrm>
            <a:off x="3359696" y="222407"/>
            <a:ext cx="822960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ru-RU" altLang="ru-RU" sz="28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МЕТОДЫ ИЗМЕРЕНИЙ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227" y="1031399"/>
            <a:ext cx="561662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ВРЕМЯ-ИМПУЛЬСНЫЕ РАСХОДОМЕРЫ</a:t>
            </a:r>
          </a:p>
          <a:p>
            <a:endParaRPr lang="ru-RU" dirty="0"/>
          </a:p>
          <a:p>
            <a:r>
              <a:rPr lang="ru-RU" sz="2400" dirty="0"/>
              <a:t>Для измерений в относительно чистых потоках. Преимущество: возможность измерения очень широких каналов – до 100 метров и более. </a:t>
            </a:r>
          </a:p>
          <a:p>
            <a:endParaRPr lang="ru-RU" sz="2400" dirty="0"/>
          </a:p>
          <a:p>
            <a:r>
              <a:rPr lang="ru-RU" sz="2400" dirty="0"/>
              <a:t>Время-импульсные расходомеры выпускаются с врезными или накладными датчиками для напорных труб, а для безнапорных труб – в виде трубных или клиновидных датчиков, или полусфер.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80" y="116632"/>
            <a:ext cx="4320480" cy="4359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37186"/>
            <a:ext cx="1512168" cy="3682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6321806"/>
            <a:ext cx="5447928" cy="4228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-675456"/>
            <a:ext cx="5584599" cy="7974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9106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/>
          </p:cNvSpPr>
          <p:nvPr/>
        </p:nvSpPr>
        <p:spPr bwMode="auto">
          <a:xfrm>
            <a:off x="3503712" y="260648"/>
            <a:ext cx="822960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ru-RU" altLang="ru-RU" sz="28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МЕТОДЫ ИЗМЕРЕНИЙ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1066" y="1757071"/>
            <a:ext cx="59046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МЕТОД ПРЕОБРАЗОВАНИЯ БЕЗНАПОРНОГО ПОТОКА В НАПОРНЫЙ</a:t>
            </a:r>
          </a:p>
          <a:p>
            <a:endParaRPr lang="ru-RU" sz="2400" dirty="0"/>
          </a:p>
          <a:p>
            <a:r>
              <a:rPr lang="ru-RU" sz="2400" dirty="0"/>
              <a:t>Ультразвуковые или электромагнитные.</a:t>
            </a:r>
          </a:p>
          <a:p>
            <a:r>
              <a:rPr lang="ru-RU" sz="2400" dirty="0"/>
              <a:t>Погрешность 0,5-2,0%.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При грязном стоке в месте изгиба трубы вверх могут образовываться засоры</a:t>
            </a:r>
          </a:p>
          <a:p>
            <a:r>
              <a:rPr lang="en-US" sz="2400" dirty="0"/>
              <a:t>DN </a:t>
            </a:r>
            <a:r>
              <a:rPr lang="ru-RU" sz="2400" dirty="0"/>
              <a:t>до 300 мм.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80" y="116632"/>
            <a:ext cx="4320480" cy="4359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37186"/>
            <a:ext cx="1512168" cy="3682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6321806"/>
            <a:ext cx="5447928" cy="4228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286" y="756092"/>
            <a:ext cx="6881082" cy="4679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4894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82296"/>
            <a:ext cx="10515600" cy="392240"/>
          </a:xfrm>
        </p:spPr>
        <p:txBody>
          <a:bodyPr>
            <a:noAutofit/>
          </a:bodyPr>
          <a:lstStyle/>
          <a:p>
            <a:pPr algn="r"/>
            <a:r>
              <a:rPr lang="ru-RU" sz="2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РАСХОДОМЕР ЭЛЕКТРОМАГНИТНЫЙ ВЗЛЕТ СК</a:t>
            </a: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651155396"/>
              </p:ext>
            </p:extLst>
          </p:nvPr>
        </p:nvGraphicFramePr>
        <p:xfrm>
          <a:off x="6409112" y="642801"/>
          <a:ext cx="5782888" cy="5328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80" y="116632"/>
            <a:ext cx="4320480" cy="4359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6321806"/>
            <a:ext cx="5447928" cy="4228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832" y="82296"/>
            <a:ext cx="8767701" cy="58451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37186"/>
            <a:ext cx="1512168" cy="36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6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/>
          </p:cNvSpPr>
          <p:nvPr/>
        </p:nvSpPr>
        <p:spPr bwMode="auto">
          <a:xfrm>
            <a:off x="3194992" y="116632"/>
            <a:ext cx="822960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ru-RU" altLang="ru-RU" sz="28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ВЫВОДЫ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9376" y="735970"/>
            <a:ext cx="1087320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Предлагаемое решение - расходомер ВЗЛЕТ СК, по своим характеристикам, является оптимальным решением </a:t>
            </a:r>
            <a:r>
              <a:rPr lang="ru-RU" sz="22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для учета </a:t>
            </a:r>
            <a:r>
              <a:rPr lang="ru-RU" sz="2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сточных вод в безнапорных трубопроводах малого и среднего диаметра, представленных на рынке</a:t>
            </a:r>
            <a:endParaRPr lang="en-US" sz="2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indent="-457200">
              <a:buAutoNum type="arabicPeriod"/>
            </a:pPr>
            <a:r>
              <a:rPr lang="ru-RU" sz="2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Широкий ряд типа-размеров, наличие в линейки устройств с малым диаметром</a:t>
            </a:r>
            <a:endParaRPr lang="en-US" sz="2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indent="-457200">
              <a:buAutoNum type="arabicPeriod"/>
            </a:pPr>
            <a:r>
              <a:rPr lang="ru-RU" sz="2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Наличие арматуры для быстрого присоединения к трубопроводу, включающего в себя устройство перевода безнапорного потока в напорный</a:t>
            </a:r>
            <a:endParaRPr lang="en-US" sz="2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indent="-457200">
              <a:buAutoNum type="arabicPeriod"/>
            </a:pPr>
            <a:r>
              <a:rPr lang="ru-RU" sz="2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Подтвержденная возможность работы в затопленном колодце (герметичность, применение антикоррозионных материалов корпуса и арматуры)</a:t>
            </a:r>
            <a:endParaRPr lang="en-US" sz="2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indent="-457200">
              <a:buAutoNum type="arabicPeriod"/>
            </a:pPr>
            <a:r>
              <a:rPr lang="ru-RU" sz="2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Возможность к подключения к существующим системам диспетчеризации</a:t>
            </a:r>
            <a:endParaRPr lang="en-US" sz="2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indent="-457200">
              <a:buAutoNum type="arabicPeriod"/>
            </a:pPr>
            <a:r>
              <a:rPr lang="ru-RU" sz="2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Направление модернизации: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sz="2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Отсутствие возможности длительной автономной работы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sz="2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Склонность к заиливанию «гусака»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80" y="116632"/>
            <a:ext cx="4320480" cy="4359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37186"/>
            <a:ext cx="1512168" cy="3682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6321806"/>
            <a:ext cx="5447928" cy="42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58042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ПРЕЗЕНТАЦИ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3158</TotalTime>
  <Words>398</Words>
  <Application>Microsoft Office PowerPoint</Application>
  <PresentationFormat>Широкоэкранный</PresentationFormat>
  <Paragraphs>63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Arial Narrow</vt:lpstr>
      <vt:lpstr>Arial Unicode MS</vt:lpstr>
      <vt:lpstr>Calibri</vt:lpstr>
      <vt:lpstr>ШАБЛОН ПРЕЗЕНТАЦИЙ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РАСХОДОМЕР ЭЛЕКТРОМАГНИТНЫЙ ВЗЛЕТ СК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IVANCHURA_PC3</cp:lastModifiedBy>
  <cp:revision>164</cp:revision>
  <cp:lastPrinted>2018-11-13T11:59:37Z</cp:lastPrinted>
  <dcterms:created xsi:type="dcterms:W3CDTF">2014-10-13T14:17:52Z</dcterms:created>
  <dcterms:modified xsi:type="dcterms:W3CDTF">2018-11-13T17:16:31Z</dcterms:modified>
</cp:coreProperties>
</file>