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7" r:id="rId3"/>
    <p:sldId id="268" r:id="rId4"/>
    <p:sldId id="269" r:id="rId5"/>
    <p:sldId id="270" r:id="rId6"/>
    <p:sldId id="271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72" r:id="rId27"/>
    <p:sldId id="273" r:id="rId28"/>
    <p:sldId id="274" r:id="rId29"/>
    <p:sldId id="275" r:id="rId30"/>
    <p:sldId id="276" r:id="rId31"/>
    <p:sldId id="277" r:id="rId32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24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62B"/>
    <a:srgbClr val="15452A"/>
    <a:srgbClr val="07471D"/>
    <a:srgbClr val="104427"/>
    <a:srgbClr val="106A3A"/>
    <a:srgbClr val="D41C53"/>
    <a:srgbClr val="106939"/>
    <a:srgbClr val="084526"/>
    <a:srgbClr val="4A6859"/>
    <a:srgbClr val="A82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6" y="108"/>
      </p:cViewPr>
      <p:guideLst>
        <p:guide orient="horz" pos="3680"/>
        <p:guide pos="24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2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5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0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4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1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6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3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2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478D3-8249-433D-A46C-A059ACFCEC2F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5CA3-9713-4D59-A316-D04D4843B1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11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731741" y="2512542"/>
            <a:ext cx="5025593" cy="1422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150" b="1" dirty="0" smtClean="0">
                <a:solidFill>
                  <a:srgbClr val="07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ФАЛЬСИФИКАЦИЯ И КОНТРАФАКТ </a:t>
            </a:r>
            <a:br>
              <a:rPr lang="ru-RU" sz="2150" b="1" dirty="0" smtClean="0">
                <a:solidFill>
                  <a:srgbClr val="0747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50" b="1" dirty="0" smtClean="0">
                <a:solidFill>
                  <a:srgbClr val="07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КОММЕРЧЕСКОМ УЧЕТЕ ТЕПЛА: </a:t>
            </a:r>
            <a:br>
              <a:rPr lang="ru-RU" sz="2150" b="1" dirty="0" smtClean="0">
                <a:solidFill>
                  <a:srgbClr val="0747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50" b="1" dirty="0" smtClean="0">
                <a:solidFill>
                  <a:srgbClr val="07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ФАКТЫ, МЕТОДЫ БОРЬБЫ</a:t>
            </a:r>
            <a:endParaRPr lang="ru-RU" sz="2150" dirty="0">
              <a:solidFill>
                <a:srgbClr val="07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5" y="5775870"/>
            <a:ext cx="3468130" cy="73414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756454" y="5988287"/>
            <a:ext cx="2415962" cy="28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D41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15-16 НОЯБРЯ 2017 Г.</a:t>
            </a:r>
            <a:endParaRPr lang="ru-RU" sz="1200" b="1" dirty="0">
              <a:solidFill>
                <a:srgbClr val="D41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6" y="451355"/>
            <a:ext cx="2836951" cy="3914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69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8" r="39308"/>
          <a:stretch/>
        </p:blipFill>
        <p:spPr>
          <a:xfrm>
            <a:off x="1622854" y="2141838"/>
            <a:ext cx="5346357" cy="3958182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208793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0" y="-166269"/>
            <a:ext cx="9144001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ФАСКИ НА ХВОСТОВИКЕ КОНТРАФАКТА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10000" y="2041857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6187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07092" y="94589"/>
            <a:ext cx="9173303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 ИЗГОТОВЛЕН 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ЭЛЕКТРОСВАРНОЙ ТРУБЫ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10000" y="2041857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7" r="34897" b="1"/>
          <a:stretch/>
        </p:blipFill>
        <p:spPr>
          <a:xfrm>
            <a:off x="2042983" y="2619632"/>
            <a:ext cx="5387547" cy="3473192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641124" y="2710249"/>
            <a:ext cx="3270422" cy="123567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95070" y="2710963"/>
            <a:ext cx="105537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6981569" y="2272580"/>
            <a:ext cx="968874" cy="50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0E46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шов</a:t>
            </a:r>
            <a:endParaRPr lang="ru-RU" sz="2800" dirty="0">
              <a:solidFill>
                <a:srgbClr val="0E46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3"/>
          <a:stretch/>
        </p:blipFill>
        <p:spPr>
          <a:xfrm>
            <a:off x="2290137" y="1661874"/>
            <a:ext cx="4621410" cy="4520070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554780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92331"/>
            <a:ext cx="7941275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ТЭМ КПА И КОНТРАФАКТ,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 НЕ ОЧИЩЕН ПОСЛЕ СВАРКИ</a:t>
            </a:r>
            <a:endParaRPr lang="ru-RU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18982" y="2839907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88323" y="4254003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8" r="31373"/>
          <a:stretch/>
        </p:blipFill>
        <p:spPr>
          <a:xfrm>
            <a:off x="1096308" y="2254589"/>
            <a:ext cx="6197621" cy="399358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6187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92331"/>
            <a:ext cx="7941275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 ОКРАШЕН ЭМАЛЬЮ,</a:t>
            </a:r>
          </a:p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 ТЭМ КПА ОКРАШЕНА ЗАЩИТНЫМ ГРУНТОМ</a:t>
            </a:r>
            <a:endParaRPr lang="ru-RU" sz="32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64466" y="5563820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090984" y="5563820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6187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92331"/>
            <a:ext cx="7941275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 «УХО» НЕ ПРИВАРИВАЕТСЯ </a:t>
            </a:r>
            <a:b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КОМПЛЕКТ, </a:t>
            </a:r>
            <a: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ПОСТАВЛЯЕТСЯ </a:t>
            </a:r>
            <a:b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КОМПЛЕКТА</a:t>
            </a:r>
            <a:endParaRPr lang="ru-RU" sz="30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957837" y="5563819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333324" y="5563818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r="26062"/>
          <a:stretch/>
        </p:blipFill>
        <p:spPr>
          <a:xfrm>
            <a:off x="1957838" y="1664043"/>
            <a:ext cx="5423266" cy="41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92332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НЕРАВНОМЕРНОСТЬ СВАРОЧНЫХ </a:t>
            </a:r>
            <a:b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ШВОВ КОНТРАФАКТА</a:t>
            </a:r>
            <a:endParaRPr lang="ru-RU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09124" y="299383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211551" y="299383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r="34772"/>
          <a:stretch/>
        </p:blipFill>
        <p:spPr>
          <a:xfrm>
            <a:off x="2224233" y="1210961"/>
            <a:ext cx="5066254" cy="47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8453" y="2522655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СОПРОВОДИТЕЛЬНЫЕ ДОКУМЕНТЫ</a:t>
            </a:r>
          </a:p>
          <a:p>
            <a:pPr algn="ctr"/>
            <a:r>
              <a:rPr lang="ru-RU" sz="3600" b="1" dirty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(ПАСПОРТ)</a:t>
            </a:r>
            <a:endParaRPr lang="ru-RU" sz="33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3" y="21606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</a:t>
            </a:r>
            <a:endParaRPr lang="ru-RU" sz="33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r="51525" b="4044"/>
          <a:stretch/>
        </p:blipFill>
        <p:spPr>
          <a:xfrm>
            <a:off x="4690476" y="1577441"/>
            <a:ext cx="3245689" cy="4072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8" t="14850" r="3953" b="4044"/>
          <a:stretch/>
        </p:blipFill>
        <p:spPr>
          <a:xfrm>
            <a:off x="1408667" y="1577441"/>
            <a:ext cx="3039763" cy="407430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25827" y="5564208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90476" y="5570612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3" y="21606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A82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</a:t>
            </a:r>
            <a:endParaRPr lang="ru-RU" sz="3300" b="1" dirty="0">
              <a:solidFill>
                <a:srgbClr val="A82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02257" y="5570610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53233" y="5570609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15268" r="1384" b="5197"/>
          <a:stretch/>
        </p:blipFill>
        <p:spPr>
          <a:xfrm>
            <a:off x="1466819" y="1639330"/>
            <a:ext cx="6243198" cy="39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3" y="21606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 ДЕТАЛИ ТЭМ КПА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A82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КОНТРАФАКТА</a:t>
            </a:r>
            <a:endParaRPr lang="ru-RU" sz="3200" b="1" dirty="0">
              <a:solidFill>
                <a:srgbClr val="A82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89259" y="5298699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16802" y="5294000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t="10582" r="14993" b="45936"/>
          <a:stretch/>
        </p:blipFill>
        <p:spPr>
          <a:xfrm>
            <a:off x="4637900" y="1927654"/>
            <a:ext cx="4119308" cy="3371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t="54678" r="14993" b="1840"/>
          <a:stretch/>
        </p:blipFill>
        <p:spPr>
          <a:xfrm>
            <a:off x="452692" y="1907944"/>
            <a:ext cx="4119308" cy="33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339840"/>
            <a:ext cx="9144000" cy="518160"/>
          </a:xfrm>
          <a:prstGeom prst="rect">
            <a:avLst/>
          </a:prstGeom>
          <a:solidFill>
            <a:srgbClr val="0845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8452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6" y="991180"/>
            <a:ext cx="6177201" cy="5318487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" y="1001238"/>
            <a:ext cx="9144000" cy="0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763949" y="203882"/>
            <a:ext cx="8085909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КОНТРАФАКТ, ФАЛЬСИФИКАТ</a:t>
            </a:r>
            <a:r>
              <a:rPr lang="ru-RU" b="1" dirty="0" smtClean="0">
                <a:solidFill>
                  <a:srgbClr val="084526"/>
                </a:solidFill>
                <a:latin typeface="Myriad Pro" panose="020B0503030403020204" pitchFamily="34" charset="0"/>
              </a:rPr>
              <a:t>  </a:t>
            </a:r>
            <a:br>
              <a:rPr lang="ru-RU" b="1" dirty="0" smtClean="0">
                <a:solidFill>
                  <a:srgbClr val="084526"/>
                </a:solidFill>
                <a:latin typeface="Myriad Pro" panose="020B0503030403020204" pitchFamily="34" charset="0"/>
              </a:rPr>
            </a:br>
            <a:endParaRPr lang="ru-RU" b="1" dirty="0">
              <a:solidFill>
                <a:srgbClr val="084526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66858" y="4769484"/>
            <a:ext cx="4205292" cy="1594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ВОРОВСТВО!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3" y="21606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</a:t>
            </a: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ШТАМПА «К ПРЭМ»</a:t>
            </a:r>
            <a:endParaRPr lang="ru-RU" sz="32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25827" y="5268303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65590" y="5268304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13186" r="5494" b="7237"/>
          <a:stretch/>
        </p:blipFill>
        <p:spPr>
          <a:xfrm>
            <a:off x="1672282" y="1482812"/>
            <a:ext cx="5939481" cy="39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11750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ЗАВОДСКОЙ НОМЕР ОБРАЗЦА </a:t>
            </a:r>
            <a:r>
              <a:rPr lang="ru-RU" sz="3000" b="1" dirty="0" smtClean="0">
                <a:solidFill>
                  <a:srgbClr val="A82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ОТЛИЧАЕТСЯ ФОРМОЙ НУМЕРАЦИИ</a:t>
            </a:r>
            <a:endParaRPr lang="ru-RU" sz="3000" b="1" dirty="0">
              <a:solidFill>
                <a:srgbClr val="A82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51421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48430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12947" r="5350" b="6875"/>
          <a:stretch/>
        </p:blipFill>
        <p:spPr>
          <a:xfrm>
            <a:off x="1304782" y="1365764"/>
            <a:ext cx="5843182" cy="41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01362" y="11750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ПРИМЕНЯЕТСЯ </a:t>
            </a:r>
            <a:r>
              <a:rPr lang="ru-RU" sz="2600" b="1" dirty="0" smtClean="0">
                <a:solidFill>
                  <a:srgbClr val="A82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ШТАМП ОТЛИЧНОЙ ФОРМЫ</a:t>
            </a:r>
          </a:p>
          <a:p>
            <a:pPr algn="ctr"/>
            <a:r>
              <a:rPr lang="ru-RU" sz="2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ПАСПОРТА КОНТРАФАКТА</a:t>
            </a:r>
            <a:endParaRPr lang="ru-RU" sz="2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02257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48430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3324" r="9197" b="6841"/>
          <a:stretch/>
        </p:blipFill>
        <p:spPr>
          <a:xfrm>
            <a:off x="1533799" y="1420279"/>
            <a:ext cx="5674309" cy="40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2" y="11750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НЕОРИГИНАЛЬНЫЕ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ПОДПИСИ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05897" y="5314672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14850" r="12438" b="4044"/>
          <a:stretch/>
        </p:blipFill>
        <p:spPr>
          <a:xfrm>
            <a:off x="1853514" y="1420189"/>
            <a:ext cx="4950941" cy="40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2" y="11750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ОТЛИЧИЯ</a:t>
            </a:r>
            <a:r>
              <a:rPr lang="ru-RU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ГАРАНТИИ ИЗГОТОВИТЕЛЯ (ТУ)</a:t>
            </a:r>
            <a:endParaRPr lang="ru-RU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08203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86907" y="5315325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0273" r="8053" b="9383"/>
          <a:stretch/>
        </p:blipFill>
        <p:spPr>
          <a:xfrm>
            <a:off x="1685990" y="1412103"/>
            <a:ext cx="5524877" cy="40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84944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477792" y="117500"/>
            <a:ext cx="7941275" cy="109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РАЗЛИЧИЯ В РЕКВИЗИТАХ </a:t>
            </a:r>
            <a:br>
              <a:rPr lang="ru-RU" sz="33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«ТЭМ» </a:t>
            </a:r>
            <a:r>
              <a:rPr lang="ru-RU" sz="3300" b="1" dirty="0" smtClean="0">
                <a:solidFill>
                  <a:srgbClr val="A82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ЗАО «ТЭМ»</a:t>
            </a:r>
            <a:endParaRPr lang="ru-RU" sz="3300" b="1" dirty="0">
              <a:solidFill>
                <a:srgbClr val="A82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08203" y="531532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29662" y="5315325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15358" r="3858" b="4807"/>
          <a:stretch/>
        </p:blipFill>
        <p:spPr>
          <a:xfrm>
            <a:off x="1643443" y="1412844"/>
            <a:ext cx="5609971" cy="40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31800" y="2268114"/>
            <a:ext cx="2579572" cy="2393100"/>
          </a:xfrm>
          <a:prstGeom prst="roundRect">
            <a:avLst/>
          </a:prstGeom>
          <a:solidFill>
            <a:schemeClr val="bg1"/>
          </a:solidFill>
          <a:ln>
            <a:solidFill>
              <a:srgbClr val="084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1370686" y="116881"/>
            <a:ext cx="6694158" cy="1390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С КОНТРАФАКТОМ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54" y="2440622"/>
            <a:ext cx="2478952" cy="203687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239824" y="2268114"/>
            <a:ext cx="2685755" cy="2393100"/>
          </a:xfrm>
          <a:prstGeom prst="roundRect">
            <a:avLst/>
          </a:prstGeom>
          <a:noFill/>
          <a:ln>
            <a:solidFill>
              <a:srgbClr val="084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16" y="2619631"/>
            <a:ext cx="1920967" cy="1864816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102838" y="2268114"/>
            <a:ext cx="2617262" cy="2384850"/>
          </a:xfrm>
          <a:prstGeom prst="roundRect">
            <a:avLst/>
          </a:prstGeom>
          <a:noFill/>
          <a:ln>
            <a:solidFill>
              <a:srgbClr val="084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12661" r="25322"/>
          <a:stretch/>
        </p:blipFill>
        <p:spPr>
          <a:xfrm>
            <a:off x="667142" y="2619631"/>
            <a:ext cx="2108888" cy="1867457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055725" y="2268114"/>
            <a:ext cx="1417823" cy="43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</a:rPr>
              <a:t>ПОЛИЦИЯ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242486" y="2268113"/>
            <a:ext cx="1074003" cy="43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</a:rPr>
              <a:t>СУД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791035" y="2267531"/>
            <a:ext cx="1417823" cy="43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</a:rPr>
              <a:t>ТЮРЬМА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1367818" y="-97227"/>
            <a:ext cx="691945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С КОНТРАФАКТОМ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631989" y="1240642"/>
            <a:ext cx="3880022" cy="899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ЗАЩИТА - ЛАЗЕР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98" y="2027908"/>
            <a:ext cx="4835610" cy="40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" y="1721708"/>
            <a:ext cx="5107458" cy="4414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1367818" y="-97227"/>
            <a:ext cx="691945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С КОНТРАФАКТОМ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1319" y="1059406"/>
            <a:ext cx="8163697" cy="899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ИНСПЕКТОР ТЕПЛОСНАБЖАЮЩЕЙ ОРГАНИЗАЦИИ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7200" r="7108" b="5834"/>
          <a:stretch/>
        </p:blipFill>
        <p:spPr>
          <a:xfrm>
            <a:off x="-19242" y="2763631"/>
            <a:ext cx="4342805" cy="337283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-295" b="12616"/>
          <a:stretch/>
        </p:blipFill>
        <p:spPr>
          <a:xfrm>
            <a:off x="5236154" y="1721708"/>
            <a:ext cx="3368097" cy="4414761"/>
          </a:xfrm>
        </p:spPr>
      </p:pic>
      <p:sp>
        <p:nvSpPr>
          <p:cNvPr id="6" name="Овал 5"/>
          <p:cNvSpPr/>
          <p:nvPr/>
        </p:nvSpPr>
        <p:spPr>
          <a:xfrm>
            <a:off x="6694887" y="4791943"/>
            <a:ext cx="529697" cy="5296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120713" y="4591240"/>
            <a:ext cx="503981" cy="5039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19" idx="2"/>
          </p:cNvCxnSpPr>
          <p:nvPr/>
        </p:nvCxnSpPr>
        <p:spPr>
          <a:xfrm flipH="1" flipV="1">
            <a:off x="4835781" y="3431168"/>
            <a:ext cx="1284932" cy="141206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875005" y="3431168"/>
            <a:ext cx="196077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 txBox="1">
            <a:spLocks/>
          </p:cNvSpPr>
          <p:nvPr/>
        </p:nvSpPr>
        <p:spPr>
          <a:xfrm>
            <a:off x="2746311" y="3187094"/>
            <a:ext cx="944128" cy="24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КПА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/>
          <p:cNvCxnSpPr>
            <a:stCxn id="6" idx="0"/>
          </p:cNvCxnSpPr>
          <p:nvPr/>
        </p:nvCxnSpPr>
        <p:spPr>
          <a:xfrm flipH="1" flipV="1">
            <a:off x="4827544" y="3433827"/>
            <a:ext cx="2132192" cy="13581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3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1367818" y="-97227"/>
            <a:ext cx="691945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С КОНТРАФАКТОМ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34314" y="1059406"/>
            <a:ext cx="7990702" cy="899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СООБЩЕСТВО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9" y="2868646"/>
            <a:ext cx="7232652" cy="19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31800" y="1873866"/>
            <a:ext cx="1800157" cy="12975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369875" y="2120456"/>
            <a:ext cx="1907532" cy="68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ТЕХНИЧЕСКАЯ ДОКУМЕНТАЦИЯ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96131" y="145437"/>
            <a:ext cx="7234616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dirty="0" smtClean="0">
                <a:solidFill>
                  <a:srgbClr val="1044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ПРОИЗВОДИТЕЛЯ</a:t>
            </a:r>
            <a:r>
              <a:rPr lang="ru-RU" b="1" dirty="0" smtClean="0">
                <a:solidFill>
                  <a:srgbClr val="084526"/>
                </a:solidFill>
                <a:latin typeface="Myriad Pro" panose="020B0503030403020204" pitchFamily="34" charset="0"/>
              </a:rPr>
              <a:t/>
            </a:r>
            <a:br>
              <a:rPr lang="ru-RU" b="1" dirty="0" smtClean="0">
                <a:solidFill>
                  <a:srgbClr val="084526"/>
                </a:solidFill>
                <a:latin typeface="Myriad Pro" panose="020B0503030403020204" pitchFamily="34" charset="0"/>
              </a:rPr>
            </a:br>
            <a:endParaRPr lang="ru-RU" b="1" dirty="0">
              <a:solidFill>
                <a:srgbClr val="084526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1984129" y="3917345"/>
            <a:ext cx="1800157" cy="12975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930441" y="4075108"/>
            <a:ext cx="1907532" cy="68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634295" y="1873479"/>
            <a:ext cx="1800157" cy="12975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3546900" y="2016111"/>
            <a:ext cx="1907532" cy="68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СЕРТИФИКАЦИЯ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262562" y="3908642"/>
            <a:ext cx="1800157" cy="12975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5208874" y="4212898"/>
            <a:ext cx="1907532" cy="68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36790" y="1873866"/>
            <a:ext cx="1800157" cy="12975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6836790" y="2153445"/>
            <a:ext cx="1907532" cy="6882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ТОРГОВАЯ МАРКА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1367818" y="-97227"/>
            <a:ext cx="691945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С КОНТРАФАКТОМ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6" y="1216405"/>
            <a:ext cx="4855977" cy="48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1648288" y="0"/>
            <a:ext cx="691945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ОБЪЕДИНИМ УСИЛИЯ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540800"/>
            <a:ext cx="914400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ru-R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Никитин Павел Борисович</a:t>
            </a:r>
            <a:endParaRPr lang="ru-RU" sz="9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, 190020, г.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Санкт-Петербург, наб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. Обводного канала, 150</a:t>
            </a:r>
            <a:b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 800 500 03 70</a:t>
            </a:r>
            <a:b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nikitin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@tem.spb.ru </a:t>
            </a:r>
            <a:b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LOGIKA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45" y="1634450"/>
            <a:ext cx="4643909" cy="28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912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891796" y="-164759"/>
            <a:ext cx="7641017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ГАРАНТИЙНЫЕ ОБЯЗАТЕЛЬСТВА </a:t>
            </a:r>
            <a:br>
              <a:rPr lang="ru-RU" sz="34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4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ПОТРЕБИТЕЛЕМ</a:t>
            </a:r>
            <a:endParaRPr lang="ru-RU" sz="34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08" y="2010056"/>
            <a:ext cx="6759077" cy="4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734937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0" y="189474"/>
            <a:ext cx="914400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СРАВНИТЕЛЬНЫЙ АЛЬБОМ</a:t>
            </a:r>
            <a:b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КОМПЛЕКТОВ ТЭМ КПА </a:t>
            </a:r>
            <a:b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КОНТРАФАКТНОЙ ПРОДУКЦИИ</a:t>
            </a:r>
            <a:endParaRPr lang="ru-RU" sz="36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7"/>
          <a:stretch/>
        </p:blipFill>
        <p:spPr>
          <a:xfrm>
            <a:off x="1458098" y="1993557"/>
            <a:ext cx="6376086" cy="47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93755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" y="95478"/>
            <a:ext cx="914400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 ТЭМ КПА ИЗГОТАВЛИВАЕТСЯ </a:t>
            </a:r>
            <a:b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ПРОТОЧКОЙ ДЛЯ ОТВЕТНОГО </a:t>
            </a:r>
            <a:b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ФЛАНЦА РАСХОДОМЕРА</a:t>
            </a:r>
            <a:endParaRPr lang="ru-RU" sz="32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00" y="1690189"/>
            <a:ext cx="5020863" cy="502086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942704" y="3912973"/>
            <a:ext cx="1491047" cy="95558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433751" y="3912973"/>
            <a:ext cx="159814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6288936" y="3464764"/>
            <a:ext cx="1899292" cy="50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154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проточка</a:t>
            </a:r>
            <a:endParaRPr lang="ru-RU" sz="2800" dirty="0">
              <a:solidFill>
                <a:srgbClr val="1545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93755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" y="124212"/>
            <a:ext cx="914400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ea typeface="DFMincho-SU" panose="02010609010101010101" pitchFamily="1" charset="-128"/>
                <a:cs typeface="Arial" panose="020B0604020202020204" pitchFamily="34" charset="0"/>
              </a:rPr>
              <a:t>ДЕТАЛЬ ТЭМ КПА ИЗГОТАВЛИВАЕТСЯ </a:t>
            </a:r>
            <a:b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ea typeface="DFMincho-SU" panose="02010609010101010101" pitchFamily="1" charset="-128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ea typeface="DFMincho-SU" panose="02010609010101010101" pitchFamily="1" charset="-128"/>
                <a:cs typeface="Arial" panose="020B0604020202020204" pitchFamily="34" charset="0"/>
              </a:rPr>
              <a:t>С ПРОТОЧКОЙ ДЛЯ ОТВЕТНОГО </a:t>
            </a:r>
            <a:b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ea typeface="DFMincho-SU" panose="02010609010101010101" pitchFamily="1" charset="-128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ea typeface="DFMincho-SU" panose="02010609010101010101" pitchFamily="1" charset="-128"/>
                <a:cs typeface="Arial" panose="020B0604020202020204" pitchFamily="34" charset="0"/>
              </a:rPr>
              <a:t>ФЛАНЦА РАСХОДОМЕРА </a:t>
            </a:r>
            <a:endParaRPr lang="ru-RU" sz="3200" b="1" dirty="0">
              <a:solidFill>
                <a:srgbClr val="084526"/>
              </a:solidFill>
              <a:latin typeface="Arial" panose="020B0604020202020204" pitchFamily="34" charset="0"/>
              <a:ea typeface="DFMincho-SU" panose="02010609010101010101" pitchFamily="1" charset="-128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2" y="1489869"/>
            <a:ext cx="7540388" cy="487836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11643" y="5340728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963076" y="5359813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174773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48282" y="-139399"/>
            <a:ext cx="9173303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ТЭМ КПА С ШИЛЬДОЙ,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 ШИЛЬДЫ НЕ ИМЕЕТ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63561" y="5359812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963076" y="5359813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2" r="32812"/>
          <a:stretch/>
        </p:blipFill>
        <p:spPr>
          <a:xfrm>
            <a:off x="1263561" y="1482811"/>
            <a:ext cx="6134017" cy="40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04" y="1431227"/>
            <a:ext cx="7324840" cy="4738914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98568" y="2163973"/>
            <a:ext cx="3498792" cy="35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endParaRPr lang="ru-RU" sz="1400" dirty="0" smtClean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0" y="1693755"/>
            <a:ext cx="9144000" cy="25168"/>
          </a:xfrm>
          <a:prstGeom prst="line">
            <a:avLst/>
          </a:prstGeom>
          <a:ln w="12700">
            <a:solidFill>
              <a:srgbClr val="084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" y="124212"/>
            <a:ext cx="9144000" cy="159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ФАСКА ДЛЯ СВАРКИ НА ДЕТАЛИ ТЭМ КПА,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ФАСКИ НА ХВОСТОВИКЕ КОНТРАФАКТА</a:t>
            </a:r>
            <a:endParaRPr lang="ru-RU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0898" y="328846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КОНТРАФАКТ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876910" y="3288466"/>
            <a:ext cx="2846173" cy="83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84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ТЭМ КПА</a:t>
            </a:r>
            <a:endParaRPr lang="ru-RU" sz="2800" b="1" dirty="0">
              <a:solidFill>
                <a:srgbClr val="0845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1861</TotalTime>
  <Words>230</Words>
  <Application>Microsoft Office PowerPoint</Application>
  <PresentationFormat>Экран (4:3)</PresentationFormat>
  <Paragraphs>88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DFMincho-SU</vt:lpstr>
      <vt:lpstr>Arial</vt:lpstr>
      <vt:lpstr>Calibri</vt:lpstr>
      <vt:lpstr>Calibri Light</vt:lpstr>
      <vt:lpstr>Myriad Pro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Курагина Татьяна Валерьевна</dc:creator>
  <cp:lastModifiedBy>Воднева Наталия Сергеевна</cp:lastModifiedBy>
  <cp:revision>140</cp:revision>
  <cp:lastPrinted>2017-11-14T08:03:49Z</cp:lastPrinted>
  <dcterms:created xsi:type="dcterms:W3CDTF">2017-03-31T11:38:05Z</dcterms:created>
  <dcterms:modified xsi:type="dcterms:W3CDTF">2017-11-14T15:00:52Z</dcterms:modified>
</cp:coreProperties>
</file>