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33" r:id="rId2"/>
    <p:sldId id="440" r:id="rId3"/>
    <p:sldId id="390" r:id="rId4"/>
    <p:sldId id="441" r:id="rId5"/>
    <p:sldId id="442" r:id="rId6"/>
    <p:sldId id="326" r:id="rId7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D55A45-46B6-45C9-9EB8-831944C157D7}">
          <p14:sldIdLst>
            <p14:sldId id="433"/>
            <p14:sldId id="440"/>
            <p14:sldId id="390"/>
            <p14:sldId id="441"/>
            <p14:sldId id="442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1D"/>
    <a:srgbClr val="2C5332"/>
    <a:srgbClr val="385723"/>
    <a:srgbClr val="005C27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 autoAdjust="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9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CC97882-D3D8-4809-A2E4-0171615CBC8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9506956-1282-4316-AE2E-CCD078111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9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4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066" y="183357"/>
            <a:ext cx="8362950" cy="845607"/>
          </a:xfrm>
        </p:spPr>
        <p:txBody>
          <a:bodyPr>
            <a:normAutofit/>
          </a:bodyPr>
          <a:lstStyle>
            <a:lvl1pPr>
              <a:defRPr sz="2000" b="1" u="none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625"/>
            <a:ext cx="8362950" cy="4351338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8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988984" y="3556000"/>
            <a:ext cx="3604681" cy="508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2C53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85078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A8E6-8778-4261-BA5B-544D352713C4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665C-723A-4FDD-BBF1-3BE53EEC0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268" y="2049590"/>
            <a:ext cx="5420781" cy="349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ВЛИЯНИЕ</a:t>
            </a:r>
          </a:p>
          <a:p>
            <a:pPr algn="r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ПРОФЕССИОНАЛЬНОГО ОБУЧЕНИЯ </a:t>
            </a:r>
          </a:p>
          <a:p>
            <a:pPr algn="r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В ОТРАСЛИ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ЭНЕРГОСБЕРЕЖЕНИЯ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НА ВНЕДРЕНИЕ НОВЫХ </a:t>
            </a:r>
          </a:p>
          <a:p>
            <a:pPr algn="r">
              <a:lnSpc>
                <a:spcPct val="150000"/>
              </a:lnSpc>
            </a:pPr>
            <a:r>
              <a:rPr lang="ru-RU" sz="212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ИННОВАЦИОННЫХ ТЕХНОЛОГИЙ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ОКАЗАНИЕ ВЫСОКОКАЧЕСТВЕННЫХ УСЛУГ И </a:t>
            </a:r>
          </a:p>
          <a:p>
            <a:pPr algn="r">
              <a:lnSpc>
                <a:spcPct val="150000"/>
              </a:lnSpc>
            </a:pPr>
            <a:r>
              <a:rPr lang="ru-RU" sz="2150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ПОВЫШЕНИЕ КАЧЕСТВА ЖИЗНИ НАСЕЛЕНИЯ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32" y="5760952"/>
            <a:ext cx="882835" cy="929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51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8032" y="5548368"/>
            <a:ext cx="1342300" cy="130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3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3670" y="4976148"/>
            <a:ext cx="1926935" cy="450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928" y="3327400"/>
            <a:ext cx="915472" cy="915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68"/>
            <a:ext cx="9144000" cy="64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68"/>
            <a:ext cx="9144000" cy="64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68"/>
            <a:ext cx="9144000" cy="64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4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251" y="2311400"/>
            <a:ext cx="4713816" cy="3437466"/>
          </a:xfrm>
        </p:spPr>
        <p:txBody>
          <a:bodyPr>
            <a:normAutofit/>
          </a:bodyPr>
          <a:lstStyle/>
          <a:p>
            <a:r>
              <a:rPr lang="ru-RU" sz="1600" kern="0" dirty="0">
                <a:solidFill>
                  <a:srgbClr val="005C27"/>
                </a:solidFill>
              </a:rPr>
              <a:t>Комплексное решение задач энергосбережения и коммерческого учета в промышленности и ЖКХ</a:t>
            </a:r>
            <a:r>
              <a:rPr lang="en-US" sz="1600" kern="0" dirty="0">
                <a:solidFill>
                  <a:srgbClr val="005C27"/>
                </a:solidFill>
                <a:latin typeface="FuturaDemiC" pitchFamily="82" charset="0"/>
              </a:rPr>
              <a:t/>
            </a:r>
            <a:br>
              <a:rPr lang="en-US" sz="1600" kern="0" dirty="0">
                <a:solidFill>
                  <a:srgbClr val="005C27"/>
                </a:solidFill>
                <a:latin typeface="FuturaDemiC" pitchFamily="82" charset="0"/>
              </a:rPr>
            </a:br>
            <a:r>
              <a:rPr lang="en-US" sz="1600" kern="0" dirty="0">
                <a:solidFill>
                  <a:srgbClr val="005C27"/>
                </a:solidFill>
                <a:latin typeface="FuturaDemiC" pitchFamily="82" charset="0"/>
              </a:rPr>
              <a:t/>
            </a:r>
            <a:br>
              <a:rPr lang="en-US" sz="1600" kern="0" dirty="0">
                <a:solidFill>
                  <a:srgbClr val="005C27"/>
                </a:solidFill>
                <a:latin typeface="FuturaDemiC" pitchFamily="82" charset="0"/>
              </a:rPr>
            </a:br>
            <a:r>
              <a:rPr lang="ru-RU" sz="1400" kern="0" dirty="0">
                <a:solidFill>
                  <a:schemeClr val="bg2">
                    <a:lumMod val="50000"/>
                  </a:schemeClr>
                </a:solidFill>
              </a:rPr>
              <a:t>Россия, 190020, г. Санкт-Петербург, </a:t>
            </a:r>
            <a:r>
              <a:rPr lang="en-US" sz="1400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400" kern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kern="0" dirty="0">
                <a:solidFill>
                  <a:schemeClr val="bg2">
                    <a:lumMod val="50000"/>
                  </a:schemeClr>
                </a:solidFill>
              </a:rPr>
              <a:t>наб. Обводного канала, 150</a:t>
            </a:r>
            <a:br>
              <a:rPr lang="ru-RU" sz="1400" kern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400" kern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kern="0" dirty="0">
                <a:solidFill>
                  <a:schemeClr val="bg2">
                    <a:lumMod val="50000"/>
                  </a:schemeClr>
                </a:solidFill>
              </a:rPr>
              <a:t>Тел. (812)	325-36-37, 325-36-38</a:t>
            </a:r>
            <a:br>
              <a:rPr lang="ru-RU" sz="1400" kern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400" kern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kern="0" dirty="0">
                <a:solidFill>
                  <a:schemeClr val="bg2">
                    <a:lumMod val="50000"/>
                  </a:schemeClr>
                </a:solidFill>
              </a:rPr>
              <a:t>e-mail: </a:t>
            </a:r>
            <a:r>
              <a:rPr lang="en-US" sz="1400" u="sng" kern="0" dirty="0" smtClean="0">
                <a:solidFill>
                  <a:schemeClr val="bg2">
                    <a:lumMod val="50000"/>
                  </a:schemeClr>
                </a:solidFill>
              </a:rPr>
              <a:t>makarov</a:t>
            </a:r>
            <a:r>
              <a:rPr lang="ru-RU" sz="1400" u="sng" kern="0" dirty="0" smtClean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ru-RU" sz="1400" u="sng" kern="0" dirty="0" err="1" smtClean="0">
                <a:solidFill>
                  <a:schemeClr val="bg2">
                    <a:lumMod val="50000"/>
                  </a:schemeClr>
                </a:solidFill>
              </a:rPr>
              <a:t>tem.spb.ru</a:t>
            </a:r>
            <a:r>
              <a:rPr lang="en-US" sz="1400" u="sng" kern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u="sng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400" u="sng" kern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u="sng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400" u="sng" kern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400" u="sng" kern="0" dirty="0">
                <a:solidFill>
                  <a:srgbClr val="005C27"/>
                </a:solidFill>
              </a:rPr>
              <a:t>WWW.LOGIKA-CONSORTIUM.RU</a:t>
            </a:r>
            <a:r>
              <a:rPr lang="ru-RU" sz="1400" kern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400" kern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kern="0" dirty="0">
                <a:solidFill>
                  <a:srgbClr val="005C27"/>
                </a:solidFill>
                <a:latin typeface="FuturaDemiC" pitchFamily="82" charset="0"/>
              </a:rPr>
              <a:t/>
            </a:r>
            <a:br>
              <a:rPr lang="ru-RU" kern="0" dirty="0">
                <a:solidFill>
                  <a:srgbClr val="005C27"/>
                </a:solidFill>
                <a:latin typeface="FuturaDemiC" pitchFamily="8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21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33002</TotalTime>
  <Words>32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FuturaDemiC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Комплексное решение задач энергосбережения и коммерческого учета в промышленности и ЖКХ  Россия, 190020, г. Санкт-Петербург,  наб. Обводного канала, 150  Тел. (812) 325-36-37, 325-36-38  e-mail: makarov@tem.spb.ru   WWW.LOGIKA-CONSORTIUM.RU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Энергосбережение  при внедрении систем автоматизированного учета тепловой энергии и погодного регулирования  (на примере реализации контракта реформы ЖКХ в г. Чебоксары)</dc:title>
  <dc:creator>Суворов Сергей Андреевич</dc:creator>
  <cp:lastModifiedBy>Макаров Владислав Николаевич</cp:lastModifiedBy>
  <cp:revision>824</cp:revision>
  <cp:lastPrinted>2017-02-14T09:09:49Z</cp:lastPrinted>
  <dcterms:created xsi:type="dcterms:W3CDTF">2015-09-01T07:05:48Z</dcterms:created>
  <dcterms:modified xsi:type="dcterms:W3CDTF">2017-11-15T11:35:42Z</dcterms:modified>
</cp:coreProperties>
</file>