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C640-20F9-42AA-8537-17CC489856C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1C317-2C0A-4FCE-984B-A78D469DD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7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C0E0-66F3-493F-B35B-0834CE41C8A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6FE-BB77-4B0A-8945-000827E30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3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C0E0-66F3-493F-B35B-0834CE41C8A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F6FE-BB77-4B0A-8945-000827E30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3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 – Развитие в концепции «Умного города»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9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 - новый фактор роста многих отраслей, способствующий </a:t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развитию мировой и российской экономики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 - новый фактор роста многих отраслей, способствующий </a:t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развитию мировой и российской экономики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 - новый фактор роста многих отраслей, способствующий </a:t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развитию мировой и российской экономики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 - новый фактор роста многих отраслей, способствующий </a:t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развитию мировой и российской экономики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 – в России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энергетики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78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IoT</vt:lpstr>
      <vt:lpstr>IoT - новый фактор роста многих отраслей, способствующий  развитию мировой и российской экономики</vt:lpstr>
      <vt:lpstr>IoT - новый фактор роста многих отраслей, способствующий  развитию мировой и российской экономики</vt:lpstr>
      <vt:lpstr>IoT - новый фактор роста многих отраслей, способствующий  развитию мировой и российской экономики</vt:lpstr>
      <vt:lpstr>IoT - новый фактор роста многих отраслей, способствующий  развитию мировой и российской экономики</vt:lpstr>
      <vt:lpstr>IoT – в России</vt:lpstr>
      <vt:lpstr>IoT для развития энергетики </vt:lpstr>
      <vt:lpstr>IoT для развития энергетики </vt:lpstr>
      <vt:lpstr>IoT для развития энергетики </vt:lpstr>
      <vt:lpstr>IoT для развития энергетики </vt:lpstr>
      <vt:lpstr>IoT для развития энергетики </vt:lpstr>
      <vt:lpstr>IoT для развития энергетики </vt:lpstr>
      <vt:lpstr>IoT для развития энергетики </vt:lpstr>
      <vt:lpstr>IoT – Развитие в концепции «Умного города»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Чудасов Юрий</dc:creator>
  <cp:lastModifiedBy>Чудасов Юрий</cp:lastModifiedBy>
  <cp:revision>4</cp:revision>
  <dcterms:created xsi:type="dcterms:W3CDTF">2017-11-15T11:35:22Z</dcterms:created>
  <dcterms:modified xsi:type="dcterms:W3CDTF">2017-11-16T06:35:32Z</dcterms:modified>
</cp:coreProperties>
</file>