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1" r:id="rId17"/>
    <p:sldId id="300" r:id="rId18"/>
    <p:sldId id="302" r:id="rId19"/>
    <p:sldId id="303" r:id="rId20"/>
    <p:sldId id="304" r:id="rId21"/>
    <p:sldId id="30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32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A797D-EA9D-470D-866C-C5C5FEDDB62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D9E24-9D28-49CF-BC80-A07153556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7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0CC7-1A59-44C8-873A-F2E19C25FC1C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7186-FD15-4CCA-B4CA-567FC8CFB5B8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65B-00D7-4EE5-B663-DB29A1246CB3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36DB-F91A-4F75-9550-486DC72E1CF0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A27D-C278-4926-AEFD-AD351A4FDBF1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047-706B-4BED-9EE1-95C6AEEFD792}" type="datetime1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A61-8061-4DB0-ABFD-68500C857E84}" type="datetime1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13C7-2F0A-4735-8CB7-4BD9A5C0C7F7}" type="datetime1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8BE9-3674-46A4-A015-7FC03EC34D95}" type="datetime1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5952-8457-4C33-8852-59D0B4A082E7}" type="datetime1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7642-273B-4251-94C8-0B53250C3364}" type="datetime1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52766-C359-4125-82CF-B4CF728B699E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 descr="D:\для обмена по сети\Элеватор презентация\pdf\Новая папк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3571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 descr="D:\для обмена по сети\Элеватор презентация\pdf\Новая папка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5076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3" name="Picture 3" descr="D:\для обмена по сети\Элеватор презентация\pdf\Новая папка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3999" cy="61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146" name="Picture 2" descr="D:\для обмена по сети\Элеватор презентация\pdf\Новая папка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170" name="Picture 2" descr="D:\для обмена по сети\Элеватор презентация\pdf\Новая папка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194" name="Picture 2" descr="D:\для обмена по сети\Элеватор презентация\pdf\Новая папка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9218" name="Picture 2" descr="D:\для обмена по сети\Элеватор презентация\pdf\Новая папка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266" name="Picture 2" descr="D:\для обмена по сети\Элеватор презентация\pdf\Новая папка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04"/>
            <a:ext cx="9144000" cy="62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42" name="Picture 2" descr="D:\для обмена по сети\Элеватор презентация\pdf\Новая папка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2290" name="Picture 2" descr="D:\для обмена по сети\Элеватор презентация\pdf\Новая папка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3314" name="Picture 2" descr="D:\для обмена по сети\Элеватор презентация\pdf\Новая папка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56"/>
            <a:ext cx="9144000" cy="60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С Презентация_08_06_17_Страница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50083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4338" name="Picture 2" descr="D:\для обмена по сети\Элеватор презентация\pdf\Новая папка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5362" name="Picture 2" descr="D:\для обмена по сети\Элеватор презентация\pdf\Новая папка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ентация_ЖКХ 11.05_Страница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357958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С Презентация_08_06_17_Страница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572272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С Презентация_08_06_17_Страница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С Презентация_08_06_17_Страница_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С Презентация_08_06_17_Страница_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С Презентация_08_06_17_Страница_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0" name="Picture 2" descr="D:\для обмена по сети\Элеватор презентация\pdf\Новая папка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4" name="Picture 2" descr="D:\для обмена по сети\Элеватор презентация\pdf\Новая папка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22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AleksPryadkin</dc:creator>
  <cp:lastModifiedBy>Какоткин</cp:lastModifiedBy>
  <cp:revision>31</cp:revision>
  <dcterms:created xsi:type="dcterms:W3CDTF">2017-05-11T13:55:25Z</dcterms:created>
  <dcterms:modified xsi:type="dcterms:W3CDTF">2017-11-14T13:09:40Z</dcterms:modified>
</cp:coreProperties>
</file>