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4EA9-F560-41DC-9D07-5BBB550A6C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522D-1DD4-4F75-9049-5E1C476A130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4EA9-F560-41DC-9D07-5BBB550A6C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522D-1DD4-4F75-9049-5E1C476A1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4EA9-F560-41DC-9D07-5BBB550A6C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522D-1DD4-4F75-9049-5E1C476A1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4EA9-F560-41DC-9D07-5BBB550A6C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522D-1DD4-4F75-9049-5E1C476A1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4EA9-F560-41DC-9D07-5BBB550A6C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8FD522D-1DD4-4F75-9049-5E1C476A13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4EA9-F560-41DC-9D07-5BBB550A6C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522D-1DD4-4F75-9049-5E1C476A1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4EA9-F560-41DC-9D07-5BBB550A6C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522D-1DD4-4F75-9049-5E1C476A1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4EA9-F560-41DC-9D07-5BBB550A6C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522D-1DD4-4F75-9049-5E1C476A1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4EA9-F560-41DC-9D07-5BBB550A6C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522D-1DD4-4F75-9049-5E1C476A1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4EA9-F560-41DC-9D07-5BBB550A6C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522D-1DD4-4F75-9049-5E1C476A1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4EA9-F560-41DC-9D07-5BBB550A6C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522D-1DD4-4F75-9049-5E1C476A1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A64EA9-F560-41DC-9D07-5BBB550A6C3D}" type="datetimeFigureOut">
              <a:rPr lang="ru-RU" smtClean="0"/>
              <a:t>29.10.2017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FD522D-1DD4-4F75-9049-5E1C476A130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Незаконные начисления РСО</a:t>
            </a:r>
            <a:br>
              <a:rPr lang="ru-RU" dirty="0" smtClean="0"/>
            </a:br>
            <a:r>
              <a:rPr lang="ru-RU" dirty="0" smtClean="0"/>
              <a:t>за горячее водоснабжение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Нарушение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3055"/>
          </a:xfrm>
        </p:spPr>
        <p:txBody>
          <a:bodyPr/>
          <a:lstStyle/>
          <a:p>
            <a:r>
              <a:rPr lang="ru-RU" dirty="0" smtClean="0"/>
              <a:t>Начисление за потери тепла в полотенцесушителях</a:t>
            </a:r>
          </a:p>
          <a:p>
            <a:r>
              <a:rPr lang="ru-RU" dirty="0" smtClean="0"/>
              <a:t>Потери тепла в полотенцесушителях и линии циркуляции учтены в тарифе</a:t>
            </a:r>
          </a:p>
          <a:p>
            <a:r>
              <a:rPr lang="ru-RU" dirty="0" smtClean="0"/>
              <a:t>ПП 354 не предполагает дополнительных сборов кроме тарифа на ГВС и объема потребления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Нарушение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Расчет тепла на нагрев воды учитывает стартовую температуру </a:t>
            </a:r>
            <a:r>
              <a:rPr lang="en-US" dirty="0" smtClean="0"/>
              <a:t>T</a:t>
            </a:r>
            <a:r>
              <a:rPr lang="ru-RU" dirty="0" err="1" smtClean="0"/>
              <a:t>хв</a:t>
            </a:r>
            <a:endParaRPr lang="ru-RU" dirty="0" smtClean="0"/>
          </a:p>
          <a:p>
            <a:r>
              <a:rPr lang="ru-RU" dirty="0" smtClean="0"/>
              <a:t>Тхв=5 град. </a:t>
            </a:r>
            <a:r>
              <a:rPr lang="ru-RU" dirty="0"/>
              <a:t>з</a:t>
            </a:r>
            <a:r>
              <a:rPr lang="ru-RU" dirty="0" smtClean="0"/>
              <a:t>имой</a:t>
            </a:r>
          </a:p>
          <a:p>
            <a:r>
              <a:rPr lang="ru-RU" dirty="0" smtClean="0"/>
              <a:t>Тхв=15 град. Летом</a:t>
            </a:r>
          </a:p>
          <a:p>
            <a:r>
              <a:rPr lang="ru-RU" dirty="0" smtClean="0"/>
              <a:t>Тхв=0 град. с последующим перерасчетом по фактической температуре</a:t>
            </a:r>
          </a:p>
          <a:p>
            <a:r>
              <a:rPr lang="ru-RU" dirty="0" smtClean="0"/>
              <a:t>ПЕРЕРАСЧЕТ НЕ ДЕЛАЕТСЯ, что дает РСО прибавку летом минимум 25%, зимой 8,3%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Нарушение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РСО выставляет ИКУ счет на оплату не технологические потери в линии циркуляции, а все тепло, которое пошло на нагрев воды и потери. </a:t>
            </a:r>
          </a:p>
          <a:p>
            <a:r>
              <a:rPr lang="ru-RU" dirty="0" smtClean="0"/>
              <a:t>Увеличивает плату от  50 до 70%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Нарушение 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 делают дополнительные начисления за потери ГВС и выставляют населению по цене на отопление.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</TotalTime>
  <Words>133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Незаконные начисления РСО за горячее водоснабжение</vt:lpstr>
      <vt:lpstr>Нарушение №1</vt:lpstr>
      <vt:lpstr>Нарушение №2</vt:lpstr>
      <vt:lpstr>Нарушение №3</vt:lpstr>
      <vt:lpstr>Нарушение №4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Незаконные начисления РСО за горячее водоснабжение</dc:title>
  <dc:creator>Alex</dc:creator>
  <cp:lastModifiedBy>Alex</cp:lastModifiedBy>
  <cp:revision>4</cp:revision>
  <dcterms:created xsi:type="dcterms:W3CDTF">2017-10-28T20:50:18Z</dcterms:created>
  <dcterms:modified xsi:type="dcterms:W3CDTF">2017-10-28T21:13:48Z</dcterms:modified>
</cp:coreProperties>
</file>