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74" r:id="rId4"/>
    <p:sldId id="273" r:id="rId5"/>
    <p:sldId id="262" r:id="rId6"/>
    <p:sldId id="266" r:id="rId7"/>
    <p:sldId id="268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7"/>
          <c:dPt>
            <c:idx val="0"/>
            <c:bubble3D val="0"/>
            <c:explosion val="0"/>
            <c:spPr>
              <a:solidFill>
                <a:srgbClr val="FFC000"/>
              </a:solidFill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explosion val="1"/>
            <c:spPr>
              <a:solidFill>
                <a:srgbClr val="8EB4E3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explosion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3.5930409728288856E-2"/>
                  <c:y val="8.576369252591993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0425048686961746E-2"/>
                  <c:y val="-2.657832832832833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0314113254031602E-2"/>
                  <c:y val="-4.848450913570318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600" b="1" cap="none" spc="0">
                    <a:ln w="10541" cmpd="sng">
                      <a:noFill/>
                      <a:prstDash val="solid"/>
                    </a:ln>
                    <a:solidFill>
                      <a:srgbClr val="003399"/>
                    </a:solidFill>
                    <a:effectLst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ИКУ</c:v>
                </c:pt>
                <c:pt idx="1">
                  <c:v>Социальная сфера</c:v>
                </c:pt>
                <c:pt idx="2">
                  <c:v>Прочие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59.66</c:v>
                </c:pt>
                <c:pt idx="1">
                  <c:v>10.5</c:v>
                </c:pt>
                <c:pt idx="2">
                  <c:v>29.84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bg1"/>
              </a:solidFill>
            </a:defRPr>
          </a:pPr>
          <a:endParaRPr lang="ru-RU"/>
        </a:p>
      </c:txPr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Лист2!$B$1</c:f>
              <c:strCache>
                <c:ptCount val="1"/>
                <c:pt idx="0">
                  <c:v>ОДУУ ТЭ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C000"/>
              </a:solidFill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8EB4E3"/>
              </a:solidFill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effectLst>
                <a:outerShdw blurRad="76200" dist="12700" dir="8100000" sy="-23000" kx="800400" algn="b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7811868505488423"/>
                  <c:y val="7.7518820147319548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Консорциум</a:t>
                    </a:r>
                    <a:r>
                      <a:rPr lang="ru-RU" sz="1200" baseline="0" dirty="0" smtClean="0"/>
                      <a:t> </a:t>
                    </a:r>
                    <a:r>
                      <a:rPr lang="ru-RU" sz="1200" dirty="0" smtClean="0"/>
                      <a:t>«Логика- </a:t>
                    </a:r>
                    <a:r>
                      <a:rPr lang="ru-RU" sz="1200" dirty="0"/>
                      <a:t>Теплоэнергомонтаж»
39%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2893698031859793"/>
                  <c:y val="-0.306390819569711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effectLst>
                <a:outerShdw blurRad="50800" dist="50800" dir="5400000" algn="ctr" rotWithShape="0">
                  <a:srgbClr val="DDDDDD"/>
                </a:outerShdw>
              </a:effectLst>
            </c:spPr>
            <c:txPr>
              <a:bodyPr/>
              <a:lstStyle/>
              <a:p>
                <a:pPr>
                  <a:defRPr sz="1400" b="1" cap="all" spc="0">
                    <a:ln w="9000" cmpd="sng">
                      <a:noFill/>
                      <a:prstDash val="solid"/>
                    </a:ln>
                    <a:solidFill>
                      <a:srgbClr val="003399"/>
                    </a:solidFill>
                    <a:effectLst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Лист2!$A$2:$A$7</c:f>
              <c:strCache>
                <c:ptCount val="6"/>
                <c:pt idx="0">
                  <c:v>Консорциум «Логика- Теплоэнергомонтаж»</c:v>
                </c:pt>
                <c:pt idx="1">
                  <c:v>Холдинг «Теплоком»</c:v>
                </c:pt>
                <c:pt idx="2">
                  <c:v>Группа компаний «Взлет»</c:v>
                </c:pt>
                <c:pt idx="3">
                  <c:v>ЗАО «Термотроник»</c:v>
                </c:pt>
                <c:pt idx="4">
                  <c:v>ТБН</c:v>
                </c:pt>
                <c:pt idx="5">
                  <c:v>Прочие</c:v>
                </c:pt>
              </c:strCache>
            </c:strRef>
          </c:cat>
          <c:val>
            <c:numRef>
              <c:f>Лист2!$B$2:$B$7</c:f>
              <c:numCache>
                <c:formatCode>General</c:formatCode>
                <c:ptCount val="6"/>
                <c:pt idx="0">
                  <c:v>39.4</c:v>
                </c:pt>
                <c:pt idx="1">
                  <c:v>29.9</c:v>
                </c:pt>
                <c:pt idx="2">
                  <c:v>22.3</c:v>
                </c:pt>
                <c:pt idx="3">
                  <c:v>3.9</c:v>
                </c:pt>
                <c:pt idx="4">
                  <c:v>2.8</c:v>
                </c:pt>
                <c:pt idx="5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0"/>
      <c:rotY val="2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548784172296592E-2"/>
          <c:y val="4.8099073133773922E-2"/>
          <c:w val="0.7293070453778665"/>
          <c:h val="0.794951206418974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расчетов по УУТЭ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6.3843998814364809E-3"/>
                  <c:y val="-2.3581457600421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2.3409554683857546E-2"/>
                  <c:y val="-8.25880090664726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Население</c:v>
                </c:pt>
                <c:pt idx="2">
                  <c:v>Социальная сфера (бюджет)</c:v>
                </c:pt>
                <c:pt idx="4">
                  <c:v>Прочие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97.38</c:v>
                </c:pt>
                <c:pt idx="2">
                  <c:v>97.71</c:v>
                </c:pt>
                <c:pt idx="4">
                  <c:v>94.18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Население</c:v>
                </c:pt>
                <c:pt idx="2">
                  <c:v>Социальная сфера (бюджет)</c:v>
                </c:pt>
                <c:pt idx="4">
                  <c:v>Прочие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4275840"/>
        <c:axId val="344276624"/>
        <c:axId val="0"/>
      </c:bar3DChart>
      <c:catAx>
        <c:axId val="344275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344276624"/>
        <c:crosses val="autoZero"/>
        <c:auto val="1"/>
        <c:lblAlgn val="ctr"/>
        <c:lblOffset val="100"/>
        <c:noMultiLvlLbl val="0"/>
      </c:catAx>
      <c:valAx>
        <c:axId val="344276624"/>
        <c:scaling>
          <c:orientation val="minMax"/>
        </c:scaling>
        <c:delete val="0"/>
        <c:axPos val="l"/>
        <c:majorGridlines>
          <c:spPr>
            <a:ln w="6350">
              <a:solidFill>
                <a:schemeClr val="accent2">
                  <a:lumMod val="60000"/>
                  <a:lumOff val="40000"/>
                </a:schemeClr>
              </a:solidFill>
            </a:ln>
            <a:effectLst>
              <a:outerShdw blurRad="50800" dist="50800" dir="5400000" algn="ctr" rotWithShape="0">
                <a:srgbClr val="000000"/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crossAx val="3442758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5CCE1F-1CB6-48AB-8639-573FF512B2D6}" type="doc">
      <dgm:prSet loTypeId="urn:microsoft.com/office/officeart/2005/8/layout/lProcess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F70266B-953D-44BC-8280-41E33A150E6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Периодический осмотр и профилактическое обслуживание</a:t>
          </a:r>
          <a:endParaRPr lang="ru-RU" dirty="0">
            <a:solidFill>
              <a:srgbClr val="002060"/>
            </a:solidFill>
          </a:endParaRPr>
        </a:p>
      </dgm:t>
    </dgm:pt>
    <dgm:pt modelId="{874E0737-4B33-44C1-BC37-C0A2ABF62E47}" type="parTrans" cxnId="{BEA54D5D-3CA7-40E0-AAFF-FA57D10A9F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B83347C-EE41-4029-8EEF-E68677FCC54C}" type="sibTrans" cxnId="{BEA54D5D-3CA7-40E0-AAFF-FA57D10A9F1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3EBDBFFB-885D-4323-A995-9A7B51EFB60C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Условия эксплуатации</a:t>
          </a:r>
          <a:endParaRPr lang="ru-RU" sz="1800" dirty="0">
            <a:solidFill>
              <a:srgbClr val="002060"/>
            </a:solidFill>
          </a:endParaRPr>
        </a:p>
      </dgm:t>
    </dgm:pt>
    <dgm:pt modelId="{DD2E3BBA-E129-4529-BF8C-A46039E9CBCF}" type="parTrans" cxnId="{0485290D-23E5-46C7-80F4-8DD2098E6B7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2185DF9-46C9-4055-94EC-6E3161D6AB20}" type="sibTrans" cxnId="{0485290D-23E5-46C7-80F4-8DD2098E6B7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91EFB87-4D94-478E-851D-B4075EBBC83A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Визуальный осмотр</a:t>
          </a:r>
          <a:endParaRPr lang="ru-RU" sz="1800" dirty="0">
            <a:solidFill>
              <a:srgbClr val="002060"/>
            </a:solidFill>
          </a:endParaRPr>
        </a:p>
      </dgm:t>
    </dgm:pt>
    <dgm:pt modelId="{2FADBA93-8A91-4801-A386-3E11CF68BA8A}" type="parTrans" cxnId="{3A6C0174-91CE-4C39-B281-0C9FDDCD404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C464062-0B22-4290-A766-C9ABB6BF8678}" type="sibTrans" cxnId="{3A6C0174-91CE-4C39-B281-0C9FDDCD404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DE947BD-9B2D-4C18-92C4-733957FA0CC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Работы по ремонту и подготовке к поверке средств измерения узлов учета</a:t>
          </a:r>
          <a:endParaRPr lang="ru-RU" dirty="0">
            <a:solidFill>
              <a:srgbClr val="002060"/>
            </a:solidFill>
          </a:endParaRPr>
        </a:p>
      </dgm:t>
    </dgm:pt>
    <dgm:pt modelId="{97AC0FB3-B049-437D-846D-C0CADFE0952E}" type="parTrans" cxnId="{B6DF2F5A-5BC1-4E1F-9119-BD5B7818A83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6B48A50A-C2E7-49A3-A8EB-F611E239A72C}" type="sibTrans" cxnId="{B6DF2F5A-5BC1-4E1F-9119-BD5B7818A833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62B0FE7-F324-49E6-A66D-C942CB201081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Снятие, установка приборов учета с отключением теплоносителя, если требуется</a:t>
          </a:r>
          <a:endParaRPr lang="ru-RU" sz="1400" dirty="0">
            <a:solidFill>
              <a:srgbClr val="002060"/>
            </a:solidFill>
          </a:endParaRPr>
        </a:p>
      </dgm:t>
    </dgm:pt>
    <dgm:pt modelId="{A5AD5D01-E5FA-4BE4-A10A-FD6B325853CA}" type="parTrans" cxnId="{435B497B-FA4A-446E-8194-6BB92B2AAA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B30DBBD-6BBA-40B4-A383-D2AF4366BBDE}" type="sibTrans" cxnId="{435B497B-FA4A-446E-8194-6BB92B2AAA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958CA6B-F5F0-4E12-9659-8A3557E10F68}">
      <dgm:prSet phldrT="[Текст]" custT="1"/>
      <dgm:spPr/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Включение приборов узла учета и их тестирование</a:t>
          </a:r>
          <a:endParaRPr lang="ru-RU" sz="1600" dirty="0">
            <a:solidFill>
              <a:srgbClr val="002060"/>
            </a:solidFill>
          </a:endParaRPr>
        </a:p>
      </dgm:t>
    </dgm:pt>
    <dgm:pt modelId="{FDEBAD30-4302-4C0D-95BA-7F6E98DECCB1}" type="parTrans" cxnId="{5C1249D4-2E5A-4137-BBA4-ADFDEA8CAB3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58C87C0-A603-47CC-9EB6-6A05090787D5}" type="sibTrans" cxnId="{5C1249D4-2E5A-4137-BBA4-ADFDEA8CAB32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B6CFEDD-E876-4167-A9A1-1E93E3FB61F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Поверка средств измерения узлов учета </a:t>
          </a:r>
        </a:p>
      </dgm:t>
    </dgm:pt>
    <dgm:pt modelId="{F826E8C6-912A-48B0-B7FF-9CDD21B29C7F}" type="sibTrans" cxnId="{1FD3F4A1-B1ED-406C-BAB4-5C791262685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3C58270-D71C-4D25-A85F-8C89A6C383F5}" type="parTrans" cxnId="{1FD3F4A1-B1ED-406C-BAB4-5C791262685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23151B7B-06B9-4B66-ADBF-3B980488217D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2060"/>
              </a:solidFill>
            </a:rPr>
            <a:t>Работы по метрологической поверке средств измерения узлов учета выполняются организациями, аккредитованными на право проведения государственной поверки в установленном порядке</a:t>
          </a:r>
          <a:endParaRPr lang="ru-RU" sz="1400" b="1" dirty="0" smtClean="0">
            <a:solidFill>
              <a:srgbClr val="002060"/>
            </a:solidFill>
          </a:endParaRPr>
        </a:p>
      </dgm:t>
    </dgm:pt>
    <dgm:pt modelId="{B0464A3E-E56B-4F58-824F-489D607E4FCE}" type="parTrans" cxnId="{A723B2BE-8D37-4671-BD61-D0DC7723F87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5F3A543-9300-4E52-9DD1-D81C1B4FD77B}" type="sibTrans" cxnId="{A723B2BE-8D37-4671-BD61-D0DC7723F874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A75C7DC4-9A4E-44B7-87A9-71E1C5C7DDB4}">
      <dgm:prSet phldrT="[Текст]" custT="1"/>
      <dgm:spPr/>
      <dgm:t>
        <a:bodyPr/>
        <a:lstStyle/>
        <a:p>
          <a:r>
            <a:rPr lang="ru-RU" sz="1400" strike="noStrike" dirty="0" smtClean="0">
              <a:solidFill>
                <a:srgbClr val="002060"/>
              </a:solidFill>
            </a:rPr>
            <a:t>Вызов представителей </a:t>
          </a:r>
          <a:r>
            <a:rPr lang="ru-RU" sz="1400" strike="noStrike" dirty="0" err="1" smtClean="0">
              <a:solidFill>
                <a:srgbClr val="002060"/>
              </a:solidFill>
            </a:rPr>
            <a:t>ресурсоснабжающей</a:t>
          </a:r>
          <a:r>
            <a:rPr lang="ru-RU" sz="1400" strike="noStrike" dirty="0" smtClean="0">
              <a:solidFill>
                <a:srgbClr val="002060"/>
              </a:solidFill>
            </a:rPr>
            <a:t> организации для повторной сдачи в комм. учет</a:t>
          </a:r>
          <a:endParaRPr lang="ru-RU" sz="1400" strike="noStrike" dirty="0">
            <a:solidFill>
              <a:srgbClr val="002060"/>
            </a:solidFill>
          </a:endParaRPr>
        </a:p>
      </dgm:t>
    </dgm:pt>
    <dgm:pt modelId="{77177E9A-BF42-4A62-B884-E00B52FE2796}" type="parTrans" cxnId="{6EE13484-95AC-46F0-B20E-ACA5CF698A4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52DBE24-D931-40F8-8F5A-7F77D2258103}" type="sibTrans" cxnId="{6EE13484-95AC-46F0-B20E-ACA5CF698A4D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8CE4B952-FC97-4D00-9B87-CDD47D6A70F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Промывка расходомеров</a:t>
          </a:r>
          <a:endParaRPr lang="ru-RU" sz="1800" dirty="0">
            <a:solidFill>
              <a:srgbClr val="002060"/>
            </a:solidFill>
          </a:endParaRPr>
        </a:p>
      </dgm:t>
    </dgm:pt>
    <dgm:pt modelId="{2ECCF346-5957-478A-970C-A9544C91F586}" type="parTrans" cxnId="{DFEAB1CE-ADFA-4C7D-B46B-E0E3BE1CA36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B07FB38-20A1-449B-8B78-0B684F5F9753}" type="sibTrans" cxnId="{DFEAB1CE-ADFA-4C7D-B46B-E0E3BE1CA36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0AB97184-3279-4ED8-80FA-00804643E8C3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Анализ показаний</a:t>
          </a:r>
          <a:endParaRPr lang="ru-RU" sz="1800" dirty="0">
            <a:solidFill>
              <a:srgbClr val="002060"/>
            </a:solidFill>
          </a:endParaRPr>
        </a:p>
      </dgm:t>
    </dgm:pt>
    <dgm:pt modelId="{79D8075F-18C7-4FEC-B5FB-B4AD0F29B224}" type="parTrans" cxnId="{C9BB3931-AC90-4CD6-998B-576BCDFD64C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65BBE60-7E6F-444A-8736-0C0975909DA2}" type="sibTrans" cxnId="{C9BB3931-AC90-4CD6-998B-576BCDFD64CE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0E7BD9F-9C41-44CC-A071-4A68B96EDE36}">
      <dgm:prSet phldrT="[Текст]" custT="1"/>
      <dgm:spPr/>
      <dgm:t>
        <a:bodyPr/>
        <a:lstStyle/>
        <a:p>
          <a:r>
            <a:rPr lang="ru-RU" sz="1800" dirty="0" smtClean="0">
              <a:solidFill>
                <a:srgbClr val="002060"/>
              </a:solidFill>
            </a:rPr>
            <a:t>Очистка фильтров</a:t>
          </a:r>
          <a:endParaRPr lang="ru-RU" sz="1800" dirty="0">
            <a:solidFill>
              <a:srgbClr val="002060"/>
            </a:solidFill>
          </a:endParaRPr>
        </a:p>
      </dgm:t>
    </dgm:pt>
    <dgm:pt modelId="{99FF6E60-5C5C-4096-B265-CC0BCB661297}" type="parTrans" cxnId="{996B24E8-11E1-4132-BFC1-CE34AE14B5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CEA44A2-B203-42C3-BEF1-8F70DA912850}" type="sibTrans" cxnId="{996B24E8-11E1-4132-BFC1-CE34AE14B541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BE78B1C7-1796-4573-89E9-E6F68D2EE487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Первичные поверки</a:t>
          </a:r>
          <a:endParaRPr lang="ru-RU" dirty="0">
            <a:solidFill>
              <a:srgbClr val="002060"/>
            </a:solidFill>
          </a:endParaRPr>
        </a:p>
      </dgm:t>
    </dgm:pt>
    <dgm:pt modelId="{B45525C3-6DD0-4DE0-8D2D-8E9F04CA835F}" type="parTrans" cxnId="{250445C3-0F31-4A9F-8381-5C24D75A769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E703CA18-553C-4414-A110-C646C7F6A0AE}" type="sibTrans" cxnId="{250445C3-0F31-4A9F-8381-5C24D75A7690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A6D3716-3EC4-499D-9F35-194844EC602A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Периодические поверки</a:t>
          </a:r>
          <a:endParaRPr lang="ru-RU" dirty="0">
            <a:solidFill>
              <a:srgbClr val="002060"/>
            </a:solidFill>
          </a:endParaRPr>
        </a:p>
      </dgm:t>
    </dgm:pt>
    <dgm:pt modelId="{21F857FE-C6F4-48C2-9579-51B6C2FAA457}" type="parTrans" cxnId="{B48E32D9-3F9A-4A43-B29B-D0681CB4804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79225DD-31BF-4E93-A1F3-51E06EE1257D}" type="sibTrans" cxnId="{B48E32D9-3F9A-4A43-B29B-D0681CB48047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C6B40EE-FE5A-4382-AC41-77DB9FDC5B79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Внеочередные поверки</a:t>
          </a:r>
          <a:endParaRPr lang="ru-RU" dirty="0">
            <a:solidFill>
              <a:srgbClr val="002060"/>
            </a:solidFill>
          </a:endParaRPr>
        </a:p>
      </dgm:t>
    </dgm:pt>
    <dgm:pt modelId="{A188FCD9-CC58-42F9-B489-B605A78DF4B7}" type="parTrans" cxnId="{C888029E-352B-4028-8FB1-D65582EF9A0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4C30897F-EC67-4D0F-971C-3275922E0F49}" type="sibTrans" cxnId="{C888029E-352B-4028-8FB1-D65582EF9A08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36691D9-BD07-42D6-8086-A89ABAE5BE9B}" type="pres">
      <dgm:prSet presAssocID="{2C5CCE1F-1CB6-48AB-8639-573FF512B2D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21F483-4EC6-4B13-9F30-8392C11B8AB7}" type="pres">
      <dgm:prSet presAssocID="{9F70266B-953D-44BC-8280-41E33A150E6E}" presName="compNode" presStyleCnt="0"/>
      <dgm:spPr/>
    </dgm:pt>
    <dgm:pt modelId="{D7A3EB7D-74FE-4294-8C54-B88E83A52A87}" type="pres">
      <dgm:prSet presAssocID="{9F70266B-953D-44BC-8280-41E33A150E6E}" presName="aNode" presStyleLbl="bgShp" presStyleIdx="0" presStyleCnt="3"/>
      <dgm:spPr/>
      <dgm:t>
        <a:bodyPr/>
        <a:lstStyle/>
        <a:p>
          <a:endParaRPr lang="ru-RU"/>
        </a:p>
      </dgm:t>
    </dgm:pt>
    <dgm:pt modelId="{A133A8F4-3377-47CE-BDB8-C3747E5F1C53}" type="pres">
      <dgm:prSet presAssocID="{9F70266B-953D-44BC-8280-41E33A150E6E}" presName="textNode" presStyleLbl="bgShp" presStyleIdx="0" presStyleCnt="3"/>
      <dgm:spPr/>
      <dgm:t>
        <a:bodyPr/>
        <a:lstStyle/>
        <a:p>
          <a:endParaRPr lang="ru-RU"/>
        </a:p>
      </dgm:t>
    </dgm:pt>
    <dgm:pt modelId="{87223D02-AEA0-46DA-AAA3-87D71245D173}" type="pres">
      <dgm:prSet presAssocID="{9F70266B-953D-44BC-8280-41E33A150E6E}" presName="compChildNode" presStyleCnt="0"/>
      <dgm:spPr/>
    </dgm:pt>
    <dgm:pt modelId="{A5861B69-5E17-4FFA-9FFC-DB0771AB9274}" type="pres">
      <dgm:prSet presAssocID="{9F70266B-953D-44BC-8280-41E33A150E6E}" presName="theInnerList" presStyleCnt="0"/>
      <dgm:spPr/>
    </dgm:pt>
    <dgm:pt modelId="{FFBE9308-217C-4E68-A3BA-F79147ED1734}" type="pres">
      <dgm:prSet presAssocID="{3EBDBFFB-885D-4323-A995-9A7B51EFB60C}" presName="child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8FD6CE-B02A-40F1-9F31-14A3529A35EC}" type="pres">
      <dgm:prSet presAssocID="{3EBDBFFB-885D-4323-A995-9A7B51EFB60C}" presName="aSpace2" presStyleCnt="0"/>
      <dgm:spPr/>
    </dgm:pt>
    <dgm:pt modelId="{AA802550-9F57-4184-A97C-DF33C2DDB2FB}" type="pres">
      <dgm:prSet presAssocID="{E91EFB87-4D94-478E-851D-B4075EBBC83A}" presName="child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BCCA0B-1126-464B-9CCF-3DAD38FC64BD}" type="pres">
      <dgm:prSet presAssocID="{E91EFB87-4D94-478E-851D-B4075EBBC83A}" presName="aSpace2" presStyleCnt="0"/>
      <dgm:spPr/>
    </dgm:pt>
    <dgm:pt modelId="{3EA8AFE9-4C1C-4121-9B16-ABF642515AC8}" type="pres">
      <dgm:prSet presAssocID="{0AB97184-3279-4ED8-80FA-00804643E8C3}" presName="child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5B580-61BF-4345-A558-21EE0EB17ECF}" type="pres">
      <dgm:prSet presAssocID="{0AB97184-3279-4ED8-80FA-00804643E8C3}" presName="aSpace2" presStyleCnt="0"/>
      <dgm:spPr/>
    </dgm:pt>
    <dgm:pt modelId="{851EA03D-2D5D-492D-95A6-D70DFA19C975}" type="pres">
      <dgm:prSet presAssocID="{8CE4B952-FC97-4D00-9B87-CDD47D6A70F3}" presName="child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46EC9-94F0-4BB9-B293-31F8D58F706B}" type="pres">
      <dgm:prSet presAssocID="{8CE4B952-FC97-4D00-9B87-CDD47D6A70F3}" presName="aSpace2" presStyleCnt="0"/>
      <dgm:spPr/>
    </dgm:pt>
    <dgm:pt modelId="{AAE4C5DE-9E2C-4DA5-8DEA-40F8985B831F}" type="pres">
      <dgm:prSet presAssocID="{50E7BD9F-9C41-44CC-A071-4A68B96EDE36}" presName="child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42EB7-CB6D-435F-B11A-544333750CA4}" type="pres">
      <dgm:prSet presAssocID="{9F70266B-953D-44BC-8280-41E33A150E6E}" presName="aSpace" presStyleCnt="0"/>
      <dgm:spPr/>
    </dgm:pt>
    <dgm:pt modelId="{524FCBA2-C846-4247-A08D-F490223F2C3F}" type="pres">
      <dgm:prSet presAssocID="{0DE947BD-9B2D-4C18-92C4-733957FA0CCC}" presName="compNode" presStyleCnt="0"/>
      <dgm:spPr/>
    </dgm:pt>
    <dgm:pt modelId="{B42CFC27-C4B8-4286-BCBB-A6D893D2FE0D}" type="pres">
      <dgm:prSet presAssocID="{0DE947BD-9B2D-4C18-92C4-733957FA0CCC}" presName="aNode" presStyleLbl="bgShp" presStyleIdx="1" presStyleCnt="3"/>
      <dgm:spPr/>
      <dgm:t>
        <a:bodyPr/>
        <a:lstStyle/>
        <a:p>
          <a:endParaRPr lang="ru-RU"/>
        </a:p>
      </dgm:t>
    </dgm:pt>
    <dgm:pt modelId="{A1075FE0-09AC-497B-8960-DFFA2056F804}" type="pres">
      <dgm:prSet presAssocID="{0DE947BD-9B2D-4C18-92C4-733957FA0CCC}" presName="textNode" presStyleLbl="bgShp" presStyleIdx="1" presStyleCnt="3"/>
      <dgm:spPr/>
      <dgm:t>
        <a:bodyPr/>
        <a:lstStyle/>
        <a:p>
          <a:endParaRPr lang="ru-RU"/>
        </a:p>
      </dgm:t>
    </dgm:pt>
    <dgm:pt modelId="{6FE3F3B0-603F-4F1A-BA80-EABCB00140C0}" type="pres">
      <dgm:prSet presAssocID="{0DE947BD-9B2D-4C18-92C4-733957FA0CCC}" presName="compChildNode" presStyleCnt="0"/>
      <dgm:spPr/>
    </dgm:pt>
    <dgm:pt modelId="{01C1D4B1-AA80-40A6-9D82-1ECFF06BBD63}" type="pres">
      <dgm:prSet presAssocID="{0DE947BD-9B2D-4C18-92C4-733957FA0CCC}" presName="theInnerList" presStyleCnt="0"/>
      <dgm:spPr/>
    </dgm:pt>
    <dgm:pt modelId="{4BAED7FD-C8D5-4EE3-815F-678F98E86B10}" type="pres">
      <dgm:prSet presAssocID="{B62B0FE7-F324-49E6-A66D-C942CB201081}" presName="child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5CE9A6-2017-44C8-9BD3-3332A59AEBB1}" type="pres">
      <dgm:prSet presAssocID="{B62B0FE7-F324-49E6-A66D-C942CB201081}" presName="aSpace2" presStyleCnt="0"/>
      <dgm:spPr/>
    </dgm:pt>
    <dgm:pt modelId="{CBA4DF3C-FAC7-4949-8C5A-1C724932D8DA}" type="pres">
      <dgm:prSet presAssocID="{D958CA6B-F5F0-4E12-9659-8A3557E10F68}" presName="child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4BE4C2-59DF-4065-B1DA-EB3AF4A3C3DC}" type="pres">
      <dgm:prSet presAssocID="{D958CA6B-F5F0-4E12-9659-8A3557E10F68}" presName="aSpace2" presStyleCnt="0"/>
      <dgm:spPr/>
    </dgm:pt>
    <dgm:pt modelId="{418B847C-C387-4FF0-A719-540164AAABB1}" type="pres">
      <dgm:prSet presAssocID="{A75C7DC4-9A4E-44B7-87A9-71E1C5C7DDB4}" presName="child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9EA44-DAE3-4E48-A67C-7E6D75CFC580}" type="pres">
      <dgm:prSet presAssocID="{0DE947BD-9B2D-4C18-92C4-733957FA0CCC}" presName="aSpace" presStyleCnt="0"/>
      <dgm:spPr/>
    </dgm:pt>
    <dgm:pt modelId="{390C4ABE-9AB4-4179-B200-79D4BF205C93}" type="pres">
      <dgm:prSet presAssocID="{DB6CFEDD-E876-4167-A9A1-1E93E3FB61F7}" presName="compNode" presStyleCnt="0"/>
      <dgm:spPr/>
    </dgm:pt>
    <dgm:pt modelId="{9305B188-06E8-4577-A49B-5361F5B56547}" type="pres">
      <dgm:prSet presAssocID="{DB6CFEDD-E876-4167-A9A1-1E93E3FB61F7}" presName="aNode" presStyleLbl="bgShp" presStyleIdx="2" presStyleCnt="3"/>
      <dgm:spPr/>
      <dgm:t>
        <a:bodyPr/>
        <a:lstStyle/>
        <a:p>
          <a:endParaRPr lang="ru-RU"/>
        </a:p>
      </dgm:t>
    </dgm:pt>
    <dgm:pt modelId="{2ECD8F3C-9CB4-4E6D-B03B-DED4230A466F}" type="pres">
      <dgm:prSet presAssocID="{DB6CFEDD-E876-4167-A9A1-1E93E3FB61F7}" presName="textNode" presStyleLbl="bgShp" presStyleIdx="2" presStyleCnt="3"/>
      <dgm:spPr/>
      <dgm:t>
        <a:bodyPr/>
        <a:lstStyle/>
        <a:p>
          <a:endParaRPr lang="ru-RU"/>
        </a:p>
      </dgm:t>
    </dgm:pt>
    <dgm:pt modelId="{CF57CEBA-A8C3-4DCE-92F7-56D2C80E3149}" type="pres">
      <dgm:prSet presAssocID="{DB6CFEDD-E876-4167-A9A1-1E93E3FB61F7}" presName="compChildNode" presStyleCnt="0"/>
      <dgm:spPr/>
    </dgm:pt>
    <dgm:pt modelId="{2912343A-EDE3-4C96-882B-90C1B84A9273}" type="pres">
      <dgm:prSet presAssocID="{DB6CFEDD-E876-4167-A9A1-1E93E3FB61F7}" presName="theInnerList" presStyleCnt="0"/>
      <dgm:spPr/>
    </dgm:pt>
    <dgm:pt modelId="{FAEC7556-5D4B-4322-A307-C1A55E09B99E}" type="pres">
      <dgm:prSet presAssocID="{23151B7B-06B9-4B66-ADBF-3B980488217D}" presName="childNode" presStyleLbl="node1" presStyleIdx="8" presStyleCnt="12" custScaleY="1583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CAF8A-ED3B-4E62-98FE-1664D123018E}" type="pres">
      <dgm:prSet presAssocID="{23151B7B-06B9-4B66-ADBF-3B980488217D}" presName="aSpace2" presStyleCnt="0"/>
      <dgm:spPr/>
    </dgm:pt>
    <dgm:pt modelId="{4F964CFE-CC72-466A-A5B6-5EAAF98A72EE}" type="pres">
      <dgm:prSet presAssocID="{BE78B1C7-1796-4573-89E9-E6F68D2EE487}" presName="childNode" presStyleLbl="node1" presStyleIdx="9" presStyleCnt="12" custScaleY="310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98B52-C44C-4156-8F19-108C75A83A5B}" type="pres">
      <dgm:prSet presAssocID="{BE78B1C7-1796-4573-89E9-E6F68D2EE487}" presName="aSpace2" presStyleCnt="0"/>
      <dgm:spPr/>
    </dgm:pt>
    <dgm:pt modelId="{716C7A76-6009-48C4-8DF5-F9447F80EDAB}" type="pres">
      <dgm:prSet presAssocID="{5A6D3716-3EC4-499D-9F35-194844EC602A}" presName="childNode" presStyleLbl="node1" presStyleIdx="10" presStyleCnt="12" custScaleY="309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29771-361B-42AC-8537-3A5483AA3EBC}" type="pres">
      <dgm:prSet presAssocID="{5A6D3716-3EC4-499D-9F35-194844EC602A}" presName="aSpace2" presStyleCnt="0"/>
      <dgm:spPr/>
    </dgm:pt>
    <dgm:pt modelId="{2075CCA5-CA83-4726-9D50-80B3C680EDD7}" type="pres">
      <dgm:prSet presAssocID="{4C6B40EE-FE5A-4382-AC41-77DB9FDC5B79}" presName="childNode" presStyleLbl="node1" presStyleIdx="11" presStyleCnt="12" custScaleY="456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33054D-2C2E-4C67-B43D-344DFF06E519}" type="presOf" srcId="{3EBDBFFB-885D-4323-A995-9A7B51EFB60C}" destId="{FFBE9308-217C-4E68-A3BA-F79147ED1734}" srcOrd="0" destOrd="0" presId="urn:microsoft.com/office/officeart/2005/8/layout/lProcess2"/>
    <dgm:cxn modelId="{CDB321C2-9B84-4D67-9D42-D91612A0483E}" type="presOf" srcId="{DB6CFEDD-E876-4167-A9A1-1E93E3FB61F7}" destId="{9305B188-06E8-4577-A49B-5361F5B56547}" srcOrd="0" destOrd="0" presId="urn:microsoft.com/office/officeart/2005/8/layout/lProcess2"/>
    <dgm:cxn modelId="{250445C3-0F31-4A9F-8381-5C24D75A7690}" srcId="{DB6CFEDD-E876-4167-A9A1-1E93E3FB61F7}" destId="{BE78B1C7-1796-4573-89E9-E6F68D2EE487}" srcOrd="1" destOrd="0" parTransId="{B45525C3-6DD0-4DE0-8D2D-8E9F04CA835F}" sibTransId="{E703CA18-553C-4414-A110-C646C7F6A0AE}"/>
    <dgm:cxn modelId="{0080F5BB-64A9-4423-AC57-B173A0F06CCC}" type="presOf" srcId="{0DE947BD-9B2D-4C18-92C4-733957FA0CCC}" destId="{A1075FE0-09AC-497B-8960-DFFA2056F804}" srcOrd="1" destOrd="0" presId="urn:microsoft.com/office/officeart/2005/8/layout/lProcess2"/>
    <dgm:cxn modelId="{4C5839BB-4EDA-49BC-8EE6-B2B4553978C5}" type="presOf" srcId="{2C5CCE1F-1CB6-48AB-8639-573FF512B2D6}" destId="{536691D9-BD07-42D6-8086-A89ABAE5BE9B}" srcOrd="0" destOrd="0" presId="urn:microsoft.com/office/officeart/2005/8/layout/lProcess2"/>
    <dgm:cxn modelId="{926FCA61-82B4-41C3-B921-EED5D7165366}" type="presOf" srcId="{B62B0FE7-F324-49E6-A66D-C942CB201081}" destId="{4BAED7FD-C8D5-4EE3-815F-678F98E86B10}" srcOrd="0" destOrd="0" presId="urn:microsoft.com/office/officeart/2005/8/layout/lProcess2"/>
    <dgm:cxn modelId="{5C1249D4-2E5A-4137-BBA4-ADFDEA8CAB32}" srcId="{0DE947BD-9B2D-4C18-92C4-733957FA0CCC}" destId="{D958CA6B-F5F0-4E12-9659-8A3557E10F68}" srcOrd="1" destOrd="0" parTransId="{FDEBAD30-4302-4C0D-95BA-7F6E98DECCB1}" sibTransId="{058C87C0-A603-47CC-9EB6-6A05090787D5}"/>
    <dgm:cxn modelId="{996B24E8-11E1-4132-BFC1-CE34AE14B541}" srcId="{9F70266B-953D-44BC-8280-41E33A150E6E}" destId="{50E7BD9F-9C41-44CC-A071-4A68B96EDE36}" srcOrd="4" destOrd="0" parTransId="{99FF6E60-5C5C-4096-B265-CC0BCB661297}" sibTransId="{1CEA44A2-B203-42C3-BEF1-8F70DA912850}"/>
    <dgm:cxn modelId="{B7BD2D30-F45C-4D44-92E7-031CD16421A9}" type="presOf" srcId="{8CE4B952-FC97-4D00-9B87-CDD47D6A70F3}" destId="{851EA03D-2D5D-492D-95A6-D70DFA19C975}" srcOrd="0" destOrd="0" presId="urn:microsoft.com/office/officeart/2005/8/layout/lProcess2"/>
    <dgm:cxn modelId="{C502428F-78C4-4207-9176-A2B78130844C}" type="presOf" srcId="{0AB97184-3279-4ED8-80FA-00804643E8C3}" destId="{3EA8AFE9-4C1C-4121-9B16-ABF642515AC8}" srcOrd="0" destOrd="0" presId="urn:microsoft.com/office/officeart/2005/8/layout/lProcess2"/>
    <dgm:cxn modelId="{6EE13484-95AC-46F0-B20E-ACA5CF698A4D}" srcId="{0DE947BD-9B2D-4C18-92C4-733957FA0CCC}" destId="{A75C7DC4-9A4E-44B7-87A9-71E1C5C7DDB4}" srcOrd="2" destOrd="0" parTransId="{77177E9A-BF42-4A62-B884-E00B52FE2796}" sibTransId="{852DBE24-D931-40F8-8F5A-7F77D2258103}"/>
    <dgm:cxn modelId="{D039A4AE-E733-46D1-9BFB-A584C1B10B55}" type="presOf" srcId="{4C6B40EE-FE5A-4382-AC41-77DB9FDC5B79}" destId="{2075CCA5-CA83-4726-9D50-80B3C680EDD7}" srcOrd="0" destOrd="0" presId="urn:microsoft.com/office/officeart/2005/8/layout/lProcess2"/>
    <dgm:cxn modelId="{A723B2BE-8D37-4671-BD61-D0DC7723F874}" srcId="{DB6CFEDD-E876-4167-A9A1-1E93E3FB61F7}" destId="{23151B7B-06B9-4B66-ADBF-3B980488217D}" srcOrd="0" destOrd="0" parTransId="{B0464A3E-E56B-4F58-824F-489D607E4FCE}" sibTransId="{A5F3A543-9300-4E52-9DD1-D81C1B4FD77B}"/>
    <dgm:cxn modelId="{6DFE67AF-616F-4F84-A327-87982CDC2E64}" type="presOf" srcId="{5A6D3716-3EC4-499D-9F35-194844EC602A}" destId="{716C7A76-6009-48C4-8DF5-F9447F80EDAB}" srcOrd="0" destOrd="0" presId="urn:microsoft.com/office/officeart/2005/8/layout/lProcess2"/>
    <dgm:cxn modelId="{C9BB3931-AC90-4CD6-998B-576BCDFD64CE}" srcId="{9F70266B-953D-44BC-8280-41E33A150E6E}" destId="{0AB97184-3279-4ED8-80FA-00804643E8C3}" srcOrd="2" destOrd="0" parTransId="{79D8075F-18C7-4FEC-B5FB-B4AD0F29B224}" sibTransId="{E65BBE60-7E6F-444A-8736-0C0975909DA2}"/>
    <dgm:cxn modelId="{3A12769D-D3D0-4BAE-9B36-26522DA4291D}" type="presOf" srcId="{23151B7B-06B9-4B66-ADBF-3B980488217D}" destId="{FAEC7556-5D4B-4322-A307-C1A55E09B99E}" srcOrd="0" destOrd="0" presId="urn:microsoft.com/office/officeart/2005/8/layout/lProcess2"/>
    <dgm:cxn modelId="{D7AED76E-7BAC-4267-8245-4A78B742ADA5}" type="presOf" srcId="{9F70266B-953D-44BC-8280-41E33A150E6E}" destId="{A133A8F4-3377-47CE-BDB8-C3747E5F1C53}" srcOrd="1" destOrd="0" presId="urn:microsoft.com/office/officeart/2005/8/layout/lProcess2"/>
    <dgm:cxn modelId="{BEA54D5D-3CA7-40E0-AAFF-FA57D10A9F10}" srcId="{2C5CCE1F-1CB6-48AB-8639-573FF512B2D6}" destId="{9F70266B-953D-44BC-8280-41E33A150E6E}" srcOrd="0" destOrd="0" parTransId="{874E0737-4B33-44C1-BC37-C0A2ABF62E47}" sibTransId="{2B83347C-EE41-4029-8EEF-E68677FCC54C}"/>
    <dgm:cxn modelId="{0485290D-23E5-46C7-80F4-8DD2098E6B72}" srcId="{9F70266B-953D-44BC-8280-41E33A150E6E}" destId="{3EBDBFFB-885D-4323-A995-9A7B51EFB60C}" srcOrd="0" destOrd="0" parTransId="{DD2E3BBA-E129-4529-BF8C-A46039E9CBCF}" sibTransId="{A2185DF9-46C9-4055-94EC-6E3161D6AB20}"/>
    <dgm:cxn modelId="{B6DF2F5A-5BC1-4E1F-9119-BD5B7818A833}" srcId="{2C5CCE1F-1CB6-48AB-8639-573FF512B2D6}" destId="{0DE947BD-9B2D-4C18-92C4-733957FA0CCC}" srcOrd="1" destOrd="0" parTransId="{97AC0FB3-B049-437D-846D-C0CADFE0952E}" sibTransId="{6B48A50A-C2E7-49A3-A8EB-F611E239A72C}"/>
    <dgm:cxn modelId="{1FD3F4A1-B1ED-406C-BAB4-5C7912626854}" srcId="{2C5CCE1F-1CB6-48AB-8639-573FF512B2D6}" destId="{DB6CFEDD-E876-4167-A9A1-1E93E3FB61F7}" srcOrd="2" destOrd="0" parTransId="{E3C58270-D71C-4D25-A85F-8C89A6C383F5}" sibTransId="{F826E8C6-912A-48B0-B7FF-9CDD21B29C7F}"/>
    <dgm:cxn modelId="{435B497B-FA4A-446E-8194-6BB92B2AAA41}" srcId="{0DE947BD-9B2D-4C18-92C4-733957FA0CCC}" destId="{B62B0FE7-F324-49E6-A66D-C942CB201081}" srcOrd="0" destOrd="0" parTransId="{A5AD5D01-E5FA-4BE4-A10A-FD6B325853CA}" sibTransId="{BB30DBBD-6BBA-40B4-A383-D2AF4366BBDE}"/>
    <dgm:cxn modelId="{C888029E-352B-4028-8FB1-D65582EF9A08}" srcId="{DB6CFEDD-E876-4167-A9A1-1E93E3FB61F7}" destId="{4C6B40EE-FE5A-4382-AC41-77DB9FDC5B79}" srcOrd="3" destOrd="0" parTransId="{A188FCD9-CC58-42F9-B489-B605A78DF4B7}" sibTransId="{4C30897F-EC67-4D0F-971C-3275922E0F49}"/>
    <dgm:cxn modelId="{3A85FF6D-35BE-4F8B-A5BF-520ABDFC4AAF}" type="presOf" srcId="{D958CA6B-F5F0-4E12-9659-8A3557E10F68}" destId="{CBA4DF3C-FAC7-4949-8C5A-1C724932D8DA}" srcOrd="0" destOrd="0" presId="urn:microsoft.com/office/officeart/2005/8/layout/lProcess2"/>
    <dgm:cxn modelId="{B48E32D9-3F9A-4A43-B29B-D0681CB48047}" srcId="{DB6CFEDD-E876-4167-A9A1-1E93E3FB61F7}" destId="{5A6D3716-3EC4-499D-9F35-194844EC602A}" srcOrd="2" destOrd="0" parTransId="{21F857FE-C6F4-48C2-9579-51B6C2FAA457}" sibTransId="{579225DD-31BF-4E93-A1F3-51E06EE1257D}"/>
    <dgm:cxn modelId="{CEB62783-1E25-45E0-B2BC-391D54BB53A8}" type="presOf" srcId="{DB6CFEDD-E876-4167-A9A1-1E93E3FB61F7}" destId="{2ECD8F3C-9CB4-4E6D-B03B-DED4230A466F}" srcOrd="1" destOrd="0" presId="urn:microsoft.com/office/officeart/2005/8/layout/lProcess2"/>
    <dgm:cxn modelId="{20E29302-EAAC-4F45-8CBD-F017B801A567}" type="presOf" srcId="{E91EFB87-4D94-478E-851D-B4075EBBC83A}" destId="{AA802550-9F57-4184-A97C-DF33C2DDB2FB}" srcOrd="0" destOrd="0" presId="urn:microsoft.com/office/officeart/2005/8/layout/lProcess2"/>
    <dgm:cxn modelId="{427C0459-2DFE-4E46-910B-AEA719182871}" type="presOf" srcId="{BE78B1C7-1796-4573-89E9-E6F68D2EE487}" destId="{4F964CFE-CC72-466A-A5B6-5EAAF98A72EE}" srcOrd="0" destOrd="0" presId="urn:microsoft.com/office/officeart/2005/8/layout/lProcess2"/>
    <dgm:cxn modelId="{3A6C0174-91CE-4C39-B281-0C9FDDCD4045}" srcId="{9F70266B-953D-44BC-8280-41E33A150E6E}" destId="{E91EFB87-4D94-478E-851D-B4075EBBC83A}" srcOrd="1" destOrd="0" parTransId="{2FADBA93-8A91-4801-A386-3E11CF68BA8A}" sibTransId="{FC464062-0B22-4290-A766-C9ABB6BF8678}"/>
    <dgm:cxn modelId="{DFEAB1CE-ADFA-4C7D-B46B-E0E3BE1CA360}" srcId="{9F70266B-953D-44BC-8280-41E33A150E6E}" destId="{8CE4B952-FC97-4D00-9B87-CDD47D6A70F3}" srcOrd="3" destOrd="0" parTransId="{2ECCF346-5957-478A-970C-A9544C91F586}" sibTransId="{4B07FB38-20A1-449B-8B78-0B684F5F9753}"/>
    <dgm:cxn modelId="{E9D54CB3-D7B7-4AFB-8926-4C9FFE533D95}" type="presOf" srcId="{A75C7DC4-9A4E-44B7-87A9-71E1C5C7DDB4}" destId="{418B847C-C387-4FF0-A719-540164AAABB1}" srcOrd="0" destOrd="0" presId="urn:microsoft.com/office/officeart/2005/8/layout/lProcess2"/>
    <dgm:cxn modelId="{1E016EC5-0C8A-4067-B1E3-D5A5FFAF2515}" type="presOf" srcId="{0DE947BD-9B2D-4C18-92C4-733957FA0CCC}" destId="{B42CFC27-C4B8-4286-BCBB-A6D893D2FE0D}" srcOrd="0" destOrd="0" presId="urn:microsoft.com/office/officeart/2005/8/layout/lProcess2"/>
    <dgm:cxn modelId="{13C8C8FF-89E3-497F-9D59-68B5F7A3DD2F}" type="presOf" srcId="{50E7BD9F-9C41-44CC-A071-4A68B96EDE36}" destId="{AAE4C5DE-9E2C-4DA5-8DEA-40F8985B831F}" srcOrd="0" destOrd="0" presId="urn:microsoft.com/office/officeart/2005/8/layout/lProcess2"/>
    <dgm:cxn modelId="{530FA7D0-8D54-48C4-AE2D-A20ED7F89496}" type="presOf" srcId="{9F70266B-953D-44BC-8280-41E33A150E6E}" destId="{D7A3EB7D-74FE-4294-8C54-B88E83A52A87}" srcOrd="0" destOrd="0" presId="urn:microsoft.com/office/officeart/2005/8/layout/lProcess2"/>
    <dgm:cxn modelId="{70C07D62-230C-4996-BBA7-AC3F3F0877BB}" type="presParOf" srcId="{536691D9-BD07-42D6-8086-A89ABAE5BE9B}" destId="{C821F483-4EC6-4B13-9F30-8392C11B8AB7}" srcOrd="0" destOrd="0" presId="urn:microsoft.com/office/officeart/2005/8/layout/lProcess2"/>
    <dgm:cxn modelId="{57EDA0BA-1C88-4DD7-ACFA-6B414320FDA4}" type="presParOf" srcId="{C821F483-4EC6-4B13-9F30-8392C11B8AB7}" destId="{D7A3EB7D-74FE-4294-8C54-B88E83A52A87}" srcOrd="0" destOrd="0" presId="urn:microsoft.com/office/officeart/2005/8/layout/lProcess2"/>
    <dgm:cxn modelId="{23F939DE-30E2-4A2C-B3AA-B850C588941B}" type="presParOf" srcId="{C821F483-4EC6-4B13-9F30-8392C11B8AB7}" destId="{A133A8F4-3377-47CE-BDB8-C3747E5F1C53}" srcOrd="1" destOrd="0" presId="urn:microsoft.com/office/officeart/2005/8/layout/lProcess2"/>
    <dgm:cxn modelId="{B160F36F-4CF9-43A5-8162-3DA016EA8BE8}" type="presParOf" srcId="{C821F483-4EC6-4B13-9F30-8392C11B8AB7}" destId="{87223D02-AEA0-46DA-AAA3-87D71245D173}" srcOrd="2" destOrd="0" presId="urn:microsoft.com/office/officeart/2005/8/layout/lProcess2"/>
    <dgm:cxn modelId="{7C049639-09B3-4197-9EFB-C091D47A100A}" type="presParOf" srcId="{87223D02-AEA0-46DA-AAA3-87D71245D173}" destId="{A5861B69-5E17-4FFA-9FFC-DB0771AB9274}" srcOrd="0" destOrd="0" presId="urn:microsoft.com/office/officeart/2005/8/layout/lProcess2"/>
    <dgm:cxn modelId="{DAE35870-5EF1-4978-8DD2-E4912BED22E4}" type="presParOf" srcId="{A5861B69-5E17-4FFA-9FFC-DB0771AB9274}" destId="{FFBE9308-217C-4E68-A3BA-F79147ED1734}" srcOrd="0" destOrd="0" presId="urn:microsoft.com/office/officeart/2005/8/layout/lProcess2"/>
    <dgm:cxn modelId="{6A2F4605-C6B7-4638-99A0-FB8698A160E2}" type="presParOf" srcId="{A5861B69-5E17-4FFA-9FFC-DB0771AB9274}" destId="{748FD6CE-B02A-40F1-9F31-14A3529A35EC}" srcOrd="1" destOrd="0" presId="urn:microsoft.com/office/officeart/2005/8/layout/lProcess2"/>
    <dgm:cxn modelId="{41ABC6EF-E58D-4EC2-9393-43D94E546558}" type="presParOf" srcId="{A5861B69-5E17-4FFA-9FFC-DB0771AB9274}" destId="{AA802550-9F57-4184-A97C-DF33C2DDB2FB}" srcOrd="2" destOrd="0" presId="urn:microsoft.com/office/officeart/2005/8/layout/lProcess2"/>
    <dgm:cxn modelId="{D161EF76-6634-45A5-A410-A8EB072427D2}" type="presParOf" srcId="{A5861B69-5E17-4FFA-9FFC-DB0771AB9274}" destId="{B6BCCA0B-1126-464B-9CCF-3DAD38FC64BD}" srcOrd="3" destOrd="0" presId="urn:microsoft.com/office/officeart/2005/8/layout/lProcess2"/>
    <dgm:cxn modelId="{A71CD02E-7303-4BCE-A73D-D0927223C4CF}" type="presParOf" srcId="{A5861B69-5E17-4FFA-9FFC-DB0771AB9274}" destId="{3EA8AFE9-4C1C-4121-9B16-ABF642515AC8}" srcOrd="4" destOrd="0" presId="urn:microsoft.com/office/officeart/2005/8/layout/lProcess2"/>
    <dgm:cxn modelId="{A2F3D738-1505-4939-BA83-B7E6BA670771}" type="presParOf" srcId="{A5861B69-5E17-4FFA-9FFC-DB0771AB9274}" destId="{DEF5B580-61BF-4345-A558-21EE0EB17ECF}" srcOrd="5" destOrd="0" presId="urn:microsoft.com/office/officeart/2005/8/layout/lProcess2"/>
    <dgm:cxn modelId="{303FE390-A647-4EA6-9D0F-2DF306CA7E8C}" type="presParOf" srcId="{A5861B69-5E17-4FFA-9FFC-DB0771AB9274}" destId="{851EA03D-2D5D-492D-95A6-D70DFA19C975}" srcOrd="6" destOrd="0" presId="urn:microsoft.com/office/officeart/2005/8/layout/lProcess2"/>
    <dgm:cxn modelId="{E6F03B41-A528-4259-B4EB-48B37DED9551}" type="presParOf" srcId="{A5861B69-5E17-4FFA-9FFC-DB0771AB9274}" destId="{82646EC9-94F0-4BB9-B293-31F8D58F706B}" srcOrd="7" destOrd="0" presId="urn:microsoft.com/office/officeart/2005/8/layout/lProcess2"/>
    <dgm:cxn modelId="{C9E60E3B-449B-4B41-A18C-5AED87E5B8A4}" type="presParOf" srcId="{A5861B69-5E17-4FFA-9FFC-DB0771AB9274}" destId="{AAE4C5DE-9E2C-4DA5-8DEA-40F8985B831F}" srcOrd="8" destOrd="0" presId="urn:microsoft.com/office/officeart/2005/8/layout/lProcess2"/>
    <dgm:cxn modelId="{247AA972-1CBF-40C4-8355-A30431C9CCE9}" type="presParOf" srcId="{536691D9-BD07-42D6-8086-A89ABAE5BE9B}" destId="{16142EB7-CB6D-435F-B11A-544333750CA4}" srcOrd="1" destOrd="0" presId="urn:microsoft.com/office/officeart/2005/8/layout/lProcess2"/>
    <dgm:cxn modelId="{8935A46A-E7D8-47E9-BC98-ECC0CAE94BDF}" type="presParOf" srcId="{536691D9-BD07-42D6-8086-A89ABAE5BE9B}" destId="{524FCBA2-C846-4247-A08D-F490223F2C3F}" srcOrd="2" destOrd="0" presId="urn:microsoft.com/office/officeart/2005/8/layout/lProcess2"/>
    <dgm:cxn modelId="{4C9402F6-40E0-4CC9-976B-A3081A9B5049}" type="presParOf" srcId="{524FCBA2-C846-4247-A08D-F490223F2C3F}" destId="{B42CFC27-C4B8-4286-BCBB-A6D893D2FE0D}" srcOrd="0" destOrd="0" presId="urn:microsoft.com/office/officeart/2005/8/layout/lProcess2"/>
    <dgm:cxn modelId="{B40CB634-FC01-489A-B5BF-4E840FB05136}" type="presParOf" srcId="{524FCBA2-C846-4247-A08D-F490223F2C3F}" destId="{A1075FE0-09AC-497B-8960-DFFA2056F804}" srcOrd="1" destOrd="0" presId="urn:microsoft.com/office/officeart/2005/8/layout/lProcess2"/>
    <dgm:cxn modelId="{E59CAAF4-190C-4210-86B6-CD631E63809A}" type="presParOf" srcId="{524FCBA2-C846-4247-A08D-F490223F2C3F}" destId="{6FE3F3B0-603F-4F1A-BA80-EABCB00140C0}" srcOrd="2" destOrd="0" presId="urn:microsoft.com/office/officeart/2005/8/layout/lProcess2"/>
    <dgm:cxn modelId="{BFCA777C-5606-4461-9DFC-18E32F007145}" type="presParOf" srcId="{6FE3F3B0-603F-4F1A-BA80-EABCB00140C0}" destId="{01C1D4B1-AA80-40A6-9D82-1ECFF06BBD63}" srcOrd="0" destOrd="0" presId="urn:microsoft.com/office/officeart/2005/8/layout/lProcess2"/>
    <dgm:cxn modelId="{2310A87D-00A8-470C-BEA0-71D3F77321BA}" type="presParOf" srcId="{01C1D4B1-AA80-40A6-9D82-1ECFF06BBD63}" destId="{4BAED7FD-C8D5-4EE3-815F-678F98E86B10}" srcOrd="0" destOrd="0" presId="urn:microsoft.com/office/officeart/2005/8/layout/lProcess2"/>
    <dgm:cxn modelId="{017CC8B0-A0F7-473C-9571-9859A2CD4C57}" type="presParOf" srcId="{01C1D4B1-AA80-40A6-9D82-1ECFF06BBD63}" destId="{2A5CE9A6-2017-44C8-9BD3-3332A59AEBB1}" srcOrd="1" destOrd="0" presId="urn:microsoft.com/office/officeart/2005/8/layout/lProcess2"/>
    <dgm:cxn modelId="{39833C17-2705-4C49-8E41-95877FA8E12E}" type="presParOf" srcId="{01C1D4B1-AA80-40A6-9D82-1ECFF06BBD63}" destId="{CBA4DF3C-FAC7-4949-8C5A-1C724932D8DA}" srcOrd="2" destOrd="0" presId="urn:microsoft.com/office/officeart/2005/8/layout/lProcess2"/>
    <dgm:cxn modelId="{833A23A2-1887-42F7-98BA-789EAD1086C4}" type="presParOf" srcId="{01C1D4B1-AA80-40A6-9D82-1ECFF06BBD63}" destId="{F44BE4C2-59DF-4065-B1DA-EB3AF4A3C3DC}" srcOrd="3" destOrd="0" presId="urn:microsoft.com/office/officeart/2005/8/layout/lProcess2"/>
    <dgm:cxn modelId="{BEA24239-F602-46A3-8D41-7D4BD08C6C83}" type="presParOf" srcId="{01C1D4B1-AA80-40A6-9D82-1ECFF06BBD63}" destId="{418B847C-C387-4FF0-A719-540164AAABB1}" srcOrd="4" destOrd="0" presId="urn:microsoft.com/office/officeart/2005/8/layout/lProcess2"/>
    <dgm:cxn modelId="{8C77BA00-589A-4D4F-A811-AB61564E37E2}" type="presParOf" srcId="{536691D9-BD07-42D6-8086-A89ABAE5BE9B}" destId="{6859EA44-DAE3-4E48-A67C-7E6D75CFC580}" srcOrd="3" destOrd="0" presId="urn:microsoft.com/office/officeart/2005/8/layout/lProcess2"/>
    <dgm:cxn modelId="{477577B2-90D4-4DBC-AA39-80C25D443C5B}" type="presParOf" srcId="{536691D9-BD07-42D6-8086-A89ABAE5BE9B}" destId="{390C4ABE-9AB4-4179-B200-79D4BF205C93}" srcOrd="4" destOrd="0" presId="urn:microsoft.com/office/officeart/2005/8/layout/lProcess2"/>
    <dgm:cxn modelId="{66C3BD36-0D66-48E0-9F06-1E399E09A772}" type="presParOf" srcId="{390C4ABE-9AB4-4179-B200-79D4BF205C93}" destId="{9305B188-06E8-4577-A49B-5361F5B56547}" srcOrd="0" destOrd="0" presId="urn:microsoft.com/office/officeart/2005/8/layout/lProcess2"/>
    <dgm:cxn modelId="{2BA593EA-DD81-4B64-8C80-A50DB835592D}" type="presParOf" srcId="{390C4ABE-9AB4-4179-B200-79D4BF205C93}" destId="{2ECD8F3C-9CB4-4E6D-B03B-DED4230A466F}" srcOrd="1" destOrd="0" presId="urn:microsoft.com/office/officeart/2005/8/layout/lProcess2"/>
    <dgm:cxn modelId="{08B91149-3F85-4EB6-94CC-581313868558}" type="presParOf" srcId="{390C4ABE-9AB4-4179-B200-79D4BF205C93}" destId="{CF57CEBA-A8C3-4DCE-92F7-56D2C80E3149}" srcOrd="2" destOrd="0" presId="urn:microsoft.com/office/officeart/2005/8/layout/lProcess2"/>
    <dgm:cxn modelId="{B0427595-B56A-46CE-AE00-8A3B3C4E3CC5}" type="presParOf" srcId="{CF57CEBA-A8C3-4DCE-92F7-56D2C80E3149}" destId="{2912343A-EDE3-4C96-882B-90C1B84A9273}" srcOrd="0" destOrd="0" presId="urn:microsoft.com/office/officeart/2005/8/layout/lProcess2"/>
    <dgm:cxn modelId="{614E96EF-EBDE-41D3-8733-917C729B8257}" type="presParOf" srcId="{2912343A-EDE3-4C96-882B-90C1B84A9273}" destId="{FAEC7556-5D4B-4322-A307-C1A55E09B99E}" srcOrd="0" destOrd="0" presId="urn:microsoft.com/office/officeart/2005/8/layout/lProcess2"/>
    <dgm:cxn modelId="{82C053AB-B299-4E99-AA33-8D9B56F5B2B0}" type="presParOf" srcId="{2912343A-EDE3-4C96-882B-90C1B84A9273}" destId="{AF1CAF8A-ED3B-4E62-98FE-1664D123018E}" srcOrd="1" destOrd="0" presId="urn:microsoft.com/office/officeart/2005/8/layout/lProcess2"/>
    <dgm:cxn modelId="{72CBFE85-01B7-4D85-8CDD-C44370F34EA8}" type="presParOf" srcId="{2912343A-EDE3-4C96-882B-90C1B84A9273}" destId="{4F964CFE-CC72-466A-A5B6-5EAAF98A72EE}" srcOrd="2" destOrd="0" presId="urn:microsoft.com/office/officeart/2005/8/layout/lProcess2"/>
    <dgm:cxn modelId="{03A6000A-2E3F-48A1-9795-FADA04F59629}" type="presParOf" srcId="{2912343A-EDE3-4C96-882B-90C1B84A9273}" destId="{00598B52-C44C-4156-8F19-108C75A83A5B}" srcOrd="3" destOrd="0" presId="urn:microsoft.com/office/officeart/2005/8/layout/lProcess2"/>
    <dgm:cxn modelId="{5759A417-98DA-49D3-8936-8461639C5F17}" type="presParOf" srcId="{2912343A-EDE3-4C96-882B-90C1B84A9273}" destId="{716C7A76-6009-48C4-8DF5-F9447F80EDAB}" srcOrd="4" destOrd="0" presId="urn:microsoft.com/office/officeart/2005/8/layout/lProcess2"/>
    <dgm:cxn modelId="{8012D7E5-F3DE-45BA-A5D4-0B5E5584AB50}" type="presParOf" srcId="{2912343A-EDE3-4C96-882B-90C1B84A9273}" destId="{5D129771-361B-42AC-8537-3A5483AA3EBC}" srcOrd="5" destOrd="0" presId="urn:microsoft.com/office/officeart/2005/8/layout/lProcess2"/>
    <dgm:cxn modelId="{13591D63-2FDA-482D-A981-7D373017CE37}" type="presParOf" srcId="{2912343A-EDE3-4C96-882B-90C1B84A9273}" destId="{2075CCA5-CA83-4726-9D50-80B3C680EDD7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3F14CA-362F-41A3-9641-60E3FD9C319A}" type="doc">
      <dgm:prSet loTypeId="urn:microsoft.com/office/officeart/2005/8/layout/vList2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202AEE6-AF22-4A40-9DED-CAC0442B22C2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Несвоевременность выполнения работ по поверке приборов учета</a:t>
          </a:r>
          <a:endParaRPr lang="ru-RU" sz="2400" dirty="0">
            <a:solidFill>
              <a:srgbClr val="002060"/>
            </a:solidFill>
          </a:endParaRPr>
        </a:p>
      </dgm:t>
    </dgm:pt>
    <dgm:pt modelId="{AB5D474A-9F6D-4BDE-83A9-4C37D43F1AEA}" type="parTrans" cxnId="{BECEBECE-5E4C-4CF3-91C7-9E2AD8F03EDE}">
      <dgm:prSet/>
      <dgm:spPr/>
      <dgm:t>
        <a:bodyPr/>
        <a:lstStyle/>
        <a:p>
          <a:endParaRPr lang="ru-RU"/>
        </a:p>
      </dgm:t>
    </dgm:pt>
    <dgm:pt modelId="{59013718-CAD6-40E9-ACD0-6796D03579F1}" type="sibTrans" cxnId="{BECEBECE-5E4C-4CF3-91C7-9E2AD8F03EDE}">
      <dgm:prSet/>
      <dgm:spPr/>
      <dgm:t>
        <a:bodyPr/>
        <a:lstStyle/>
        <a:p>
          <a:endParaRPr lang="ru-RU"/>
        </a:p>
      </dgm:t>
    </dgm:pt>
    <dgm:pt modelId="{D1CE718D-165B-427D-B97B-E2863195127A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Фальсификация выполнения как самой поверки, так и ее результатов</a:t>
          </a:r>
          <a:endParaRPr lang="ru-RU" sz="2400" dirty="0">
            <a:solidFill>
              <a:srgbClr val="002060"/>
            </a:solidFill>
          </a:endParaRPr>
        </a:p>
      </dgm:t>
    </dgm:pt>
    <dgm:pt modelId="{CE689426-719C-4FE7-BFA2-1EF12746AFEC}" type="parTrans" cxnId="{570AF85C-AD27-4622-B7D5-D75576518704}">
      <dgm:prSet/>
      <dgm:spPr/>
      <dgm:t>
        <a:bodyPr/>
        <a:lstStyle/>
        <a:p>
          <a:endParaRPr lang="ru-RU"/>
        </a:p>
      </dgm:t>
    </dgm:pt>
    <dgm:pt modelId="{94756815-BC79-4880-B01E-40CC217B6C38}" type="sibTrans" cxnId="{570AF85C-AD27-4622-B7D5-D75576518704}">
      <dgm:prSet/>
      <dgm:spPr/>
      <dgm:t>
        <a:bodyPr/>
        <a:lstStyle/>
        <a:p>
          <a:endParaRPr lang="ru-RU"/>
        </a:p>
      </dgm:t>
    </dgm:pt>
    <dgm:pt modelId="{4CF6D244-A82C-44D0-A565-BF0BC90950E7}">
      <dgm:prSet phldrT="[Текст]" custT="1"/>
      <dgm:spPr/>
      <dgm:t>
        <a:bodyPr/>
        <a:lstStyle/>
        <a:p>
          <a:pPr algn="ctr"/>
          <a:r>
            <a:rPr lang="ru-RU" sz="2400" b="1" dirty="0" smtClean="0">
              <a:solidFill>
                <a:srgbClr val="002060"/>
              </a:solidFill>
            </a:rPr>
            <a:t>Отсутствие уведомлений со стороны абонентов в адрес РСО о проведении поверки приборов</a:t>
          </a:r>
          <a:endParaRPr lang="ru-RU" sz="2400" dirty="0">
            <a:solidFill>
              <a:srgbClr val="002060"/>
            </a:solidFill>
          </a:endParaRPr>
        </a:p>
      </dgm:t>
    </dgm:pt>
    <dgm:pt modelId="{32710913-F560-4EB6-8B53-3A3F9291E16A}" type="parTrans" cxnId="{53F235C6-7731-4587-AB88-0FA11171C951}">
      <dgm:prSet/>
      <dgm:spPr/>
      <dgm:t>
        <a:bodyPr/>
        <a:lstStyle/>
        <a:p>
          <a:endParaRPr lang="ru-RU"/>
        </a:p>
      </dgm:t>
    </dgm:pt>
    <dgm:pt modelId="{50D81317-8A31-4341-AD75-BE6A557CDA84}" type="sibTrans" cxnId="{53F235C6-7731-4587-AB88-0FA11171C951}">
      <dgm:prSet/>
      <dgm:spPr/>
      <dgm:t>
        <a:bodyPr/>
        <a:lstStyle/>
        <a:p>
          <a:endParaRPr lang="ru-RU"/>
        </a:p>
      </dgm:t>
    </dgm:pt>
    <dgm:pt modelId="{9C8E5AC5-8C6F-4EB6-9881-DB701F85691D}" type="pres">
      <dgm:prSet presAssocID="{A33F14CA-362F-41A3-9641-60E3FD9C31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DB7FA3-75C7-441E-898B-D57E75A8FE10}" type="pres">
      <dgm:prSet presAssocID="{8202AEE6-AF22-4A40-9DED-CAC0442B22C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6BA98-638C-4656-9303-EA463D7CF3B9}" type="pres">
      <dgm:prSet presAssocID="{59013718-CAD6-40E9-ACD0-6796D03579F1}" presName="spacer" presStyleCnt="0"/>
      <dgm:spPr/>
    </dgm:pt>
    <dgm:pt modelId="{80A190B4-78AE-40BE-AF4C-7B0E001012EE}" type="pres">
      <dgm:prSet presAssocID="{D1CE718D-165B-427D-B97B-E2863195127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84EECE-50A8-4433-9483-0577CF334ED0}" type="pres">
      <dgm:prSet presAssocID="{94756815-BC79-4880-B01E-40CC217B6C38}" presName="spacer" presStyleCnt="0"/>
      <dgm:spPr/>
    </dgm:pt>
    <dgm:pt modelId="{E161510E-AAC2-46C2-AEA2-DCD66E6C738A}" type="pres">
      <dgm:prSet presAssocID="{4CF6D244-A82C-44D0-A565-BF0BC90950E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0AF85C-AD27-4622-B7D5-D75576518704}" srcId="{A33F14CA-362F-41A3-9641-60E3FD9C319A}" destId="{D1CE718D-165B-427D-B97B-E2863195127A}" srcOrd="1" destOrd="0" parTransId="{CE689426-719C-4FE7-BFA2-1EF12746AFEC}" sibTransId="{94756815-BC79-4880-B01E-40CC217B6C38}"/>
    <dgm:cxn modelId="{E34FBCA9-06CE-48FE-B8E5-D23AA35B48D8}" type="presOf" srcId="{A33F14CA-362F-41A3-9641-60E3FD9C319A}" destId="{9C8E5AC5-8C6F-4EB6-9881-DB701F85691D}" srcOrd="0" destOrd="0" presId="urn:microsoft.com/office/officeart/2005/8/layout/vList2"/>
    <dgm:cxn modelId="{6146DF26-56C6-4AD9-A869-2F1BDFFCF278}" type="presOf" srcId="{D1CE718D-165B-427D-B97B-E2863195127A}" destId="{80A190B4-78AE-40BE-AF4C-7B0E001012EE}" srcOrd="0" destOrd="0" presId="urn:microsoft.com/office/officeart/2005/8/layout/vList2"/>
    <dgm:cxn modelId="{53F235C6-7731-4587-AB88-0FA11171C951}" srcId="{A33F14CA-362F-41A3-9641-60E3FD9C319A}" destId="{4CF6D244-A82C-44D0-A565-BF0BC90950E7}" srcOrd="2" destOrd="0" parTransId="{32710913-F560-4EB6-8B53-3A3F9291E16A}" sibTransId="{50D81317-8A31-4341-AD75-BE6A557CDA84}"/>
    <dgm:cxn modelId="{B53C0CB1-EE40-423F-9ABF-FF74F01A35E5}" type="presOf" srcId="{4CF6D244-A82C-44D0-A565-BF0BC90950E7}" destId="{E161510E-AAC2-46C2-AEA2-DCD66E6C738A}" srcOrd="0" destOrd="0" presId="urn:microsoft.com/office/officeart/2005/8/layout/vList2"/>
    <dgm:cxn modelId="{0F8D5138-A490-4FED-A0F6-E25FE7199F4D}" type="presOf" srcId="{8202AEE6-AF22-4A40-9DED-CAC0442B22C2}" destId="{9DDB7FA3-75C7-441E-898B-D57E75A8FE10}" srcOrd="0" destOrd="0" presId="urn:microsoft.com/office/officeart/2005/8/layout/vList2"/>
    <dgm:cxn modelId="{BECEBECE-5E4C-4CF3-91C7-9E2AD8F03EDE}" srcId="{A33F14CA-362F-41A3-9641-60E3FD9C319A}" destId="{8202AEE6-AF22-4A40-9DED-CAC0442B22C2}" srcOrd="0" destOrd="0" parTransId="{AB5D474A-9F6D-4BDE-83A9-4C37D43F1AEA}" sibTransId="{59013718-CAD6-40E9-ACD0-6796D03579F1}"/>
    <dgm:cxn modelId="{B01FFCB7-BD06-4362-8D7C-97C1D97A97C0}" type="presParOf" srcId="{9C8E5AC5-8C6F-4EB6-9881-DB701F85691D}" destId="{9DDB7FA3-75C7-441E-898B-D57E75A8FE10}" srcOrd="0" destOrd="0" presId="urn:microsoft.com/office/officeart/2005/8/layout/vList2"/>
    <dgm:cxn modelId="{5B94C896-583A-4FED-A531-744749D0497F}" type="presParOf" srcId="{9C8E5AC5-8C6F-4EB6-9881-DB701F85691D}" destId="{50B6BA98-638C-4656-9303-EA463D7CF3B9}" srcOrd="1" destOrd="0" presId="urn:microsoft.com/office/officeart/2005/8/layout/vList2"/>
    <dgm:cxn modelId="{582839A8-9A73-4853-9085-C46C77757319}" type="presParOf" srcId="{9C8E5AC5-8C6F-4EB6-9881-DB701F85691D}" destId="{80A190B4-78AE-40BE-AF4C-7B0E001012EE}" srcOrd="2" destOrd="0" presId="urn:microsoft.com/office/officeart/2005/8/layout/vList2"/>
    <dgm:cxn modelId="{D54CB9D0-A206-40CC-BB9E-25C2CACE77F4}" type="presParOf" srcId="{9C8E5AC5-8C6F-4EB6-9881-DB701F85691D}" destId="{E884EECE-50A8-4433-9483-0577CF334ED0}" srcOrd="3" destOrd="0" presId="urn:microsoft.com/office/officeart/2005/8/layout/vList2"/>
    <dgm:cxn modelId="{443029AB-6412-4DC8-B296-89820E96EA50}" type="presParOf" srcId="{9C8E5AC5-8C6F-4EB6-9881-DB701F85691D}" destId="{E161510E-AAC2-46C2-AEA2-DCD66E6C738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393CB9-7DE8-4BB3-A607-89E1F4D938F5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0AACEE1-D3FE-49B0-9ED2-DB50F23F486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Повысить прозрачность расчетов с абонентами, с помощью предоставления абоненту удаленного доступа к данным ОДУУ ТЭ, работая в единой информационной системе.</a:t>
          </a:r>
          <a:endParaRPr lang="ru-RU" sz="1400" b="1" dirty="0">
            <a:solidFill>
              <a:srgbClr val="002060"/>
            </a:solidFill>
          </a:endParaRPr>
        </a:p>
      </dgm:t>
    </dgm:pt>
    <dgm:pt modelId="{944FB58B-5792-488C-8264-602AE74354FB}" type="parTrans" cxnId="{8BDB9FF9-D5B1-405F-BA70-73C381B0BABB}">
      <dgm:prSet/>
      <dgm:spPr/>
      <dgm:t>
        <a:bodyPr/>
        <a:lstStyle/>
        <a:p>
          <a:endParaRPr lang="ru-RU" sz="1400"/>
        </a:p>
      </dgm:t>
    </dgm:pt>
    <dgm:pt modelId="{7BD5B475-6E67-4114-A544-6D667E7944D7}" type="sibTrans" cxnId="{8BDB9FF9-D5B1-405F-BA70-73C381B0BABB}">
      <dgm:prSet/>
      <dgm:spPr/>
      <dgm:t>
        <a:bodyPr/>
        <a:lstStyle/>
        <a:p>
          <a:endParaRPr lang="ru-RU" sz="1400"/>
        </a:p>
      </dgm:t>
    </dgm:pt>
    <dgm:pt modelId="{03B943B8-9399-4248-BC6F-A7AFA3EBADCA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Контролировать в удаленном доступе работоспособность оборудования, входящего в состав УУТЭ.</a:t>
          </a:r>
          <a:endParaRPr lang="ru-RU" sz="1400" b="1" dirty="0">
            <a:solidFill>
              <a:srgbClr val="002060"/>
            </a:solidFill>
          </a:endParaRPr>
        </a:p>
      </dgm:t>
    </dgm:pt>
    <dgm:pt modelId="{370E5746-D629-45BE-B1C4-2D17738762EE}" type="parTrans" cxnId="{69465524-3E99-4AE5-BD32-8DCA1915E691}">
      <dgm:prSet/>
      <dgm:spPr/>
      <dgm:t>
        <a:bodyPr/>
        <a:lstStyle/>
        <a:p>
          <a:endParaRPr lang="ru-RU" sz="1400"/>
        </a:p>
      </dgm:t>
    </dgm:pt>
    <dgm:pt modelId="{1F466034-B80E-448A-93F5-84DED3A71A15}" type="sibTrans" cxnId="{69465524-3E99-4AE5-BD32-8DCA1915E691}">
      <dgm:prSet/>
      <dgm:spPr/>
      <dgm:t>
        <a:bodyPr/>
        <a:lstStyle/>
        <a:p>
          <a:endParaRPr lang="ru-RU" sz="1400"/>
        </a:p>
      </dgm:t>
    </dgm:pt>
    <dgm:pt modelId="{5AFB5EC6-DE72-43A4-8480-690B67562FF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Повысить уровень и оперативность обработки полученных данных.</a:t>
          </a:r>
          <a:endParaRPr lang="ru-RU" sz="1400" b="1" dirty="0">
            <a:solidFill>
              <a:srgbClr val="002060"/>
            </a:solidFill>
            <a:effectLst/>
          </a:endParaRPr>
        </a:p>
      </dgm:t>
    </dgm:pt>
    <dgm:pt modelId="{A94DBD4C-E03F-4D7E-9CAD-24A9CEB0A81B}" type="parTrans" cxnId="{45E79828-36EF-4517-8038-08C543D66E52}">
      <dgm:prSet/>
      <dgm:spPr/>
      <dgm:t>
        <a:bodyPr/>
        <a:lstStyle/>
        <a:p>
          <a:endParaRPr lang="ru-RU" sz="1400"/>
        </a:p>
      </dgm:t>
    </dgm:pt>
    <dgm:pt modelId="{9D6FC3A6-B943-41E6-ABCC-CF4DE6F649B1}" type="sibTrans" cxnId="{45E79828-36EF-4517-8038-08C543D66E52}">
      <dgm:prSet/>
      <dgm:spPr/>
      <dgm:t>
        <a:bodyPr/>
        <a:lstStyle/>
        <a:p>
          <a:endParaRPr lang="ru-RU" sz="1400"/>
        </a:p>
      </dgm:t>
    </dgm:pt>
    <dgm:pt modelId="{D412FDA5-83C7-4FC6-97F6-069368097E52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Вести контроль не только за количественными, но и качественными показателями поставленного абоненту ресурса в точке поставки.</a:t>
          </a:r>
          <a:endParaRPr lang="ru-RU" sz="1400" b="1" dirty="0">
            <a:solidFill>
              <a:srgbClr val="002060"/>
            </a:solidFill>
          </a:endParaRPr>
        </a:p>
      </dgm:t>
    </dgm:pt>
    <dgm:pt modelId="{7F431C3B-A127-41A4-8A5C-DAAF770C365A}" type="parTrans" cxnId="{B0F7375A-5990-48D3-911C-746E4EC145E0}">
      <dgm:prSet/>
      <dgm:spPr/>
      <dgm:t>
        <a:bodyPr/>
        <a:lstStyle/>
        <a:p>
          <a:endParaRPr lang="ru-RU" sz="1400"/>
        </a:p>
      </dgm:t>
    </dgm:pt>
    <dgm:pt modelId="{29E90CD8-E1A3-4BB4-9F8D-C7B689DDF0FB}" type="sibTrans" cxnId="{B0F7375A-5990-48D3-911C-746E4EC145E0}">
      <dgm:prSet/>
      <dgm:spPr/>
      <dgm:t>
        <a:bodyPr/>
        <a:lstStyle/>
        <a:p>
          <a:endParaRPr lang="ru-RU" sz="1400"/>
        </a:p>
      </dgm:t>
    </dgm:pt>
    <dgm:pt modelId="{FF225E08-E723-4E32-965F-622F953C2E8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Минимизировать общее влияние человека на процесс получения, преобразования, передачи, использования и хранения данных с ОДУУ ТЭ</a:t>
          </a:r>
          <a:endParaRPr lang="ru-RU" sz="1400" b="1" dirty="0">
            <a:solidFill>
              <a:srgbClr val="002060"/>
            </a:solidFill>
          </a:endParaRPr>
        </a:p>
      </dgm:t>
    </dgm:pt>
    <dgm:pt modelId="{6BEAF90E-DB46-41EE-ACD0-D26FC16A6385}" type="parTrans" cxnId="{7C53C149-57B6-498C-B064-BFA27EC68556}">
      <dgm:prSet/>
      <dgm:spPr/>
      <dgm:t>
        <a:bodyPr/>
        <a:lstStyle/>
        <a:p>
          <a:endParaRPr lang="ru-RU"/>
        </a:p>
      </dgm:t>
    </dgm:pt>
    <dgm:pt modelId="{833A2C1D-3927-4B74-9D85-5A6D8502E1D5}" type="sibTrans" cxnId="{7C53C149-57B6-498C-B064-BFA27EC68556}">
      <dgm:prSet/>
      <dgm:spPr/>
      <dgm:t>
        <a:bodyPr/>
        <a:lstStyle/>
        <a:p>
          <a:endParaRPr lang="ru-RU"/>
        </a:p>
      </dgm:t>
    </dgm:pt>
    <dgm:pt modelId="{AD03B5BA-8527-49C7-8068-96E6D481BB3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Проводить в полном объеме автоматизированный </a:t>
          </a:r>
          <a:r>
            <a:rPr lang="ru-RU" sz="1400" b="1" dirty="0" err="1" smtClean="0">
              <a:solidFill>
                <a:srgbClr val="002060"/>
              </a:solidFill>
            </a:rPr>
            <a:t>биллинг</a:t>
          </a:r>
          <a:r>
            <a:rPr lang="ru-RU" sz="1400" dirty="0" smtClean="0"/>
            <a:t>.</a:t>
          </a:r>
          <a:endParaRPr lang="ru-RU" sz="1400" b="1" dirty="0">
            <a:solidFill>
              <a:srgbClr val="002060"/>
            </a:solidFill>
          </a:endParaRPr>
        </a:p>
      </dgm:t>
    </dgm:pt>
    <dgm:pt modelId="{2ED623AA-819F-422F-AB3F-2D414105D822}" type="parTrans" cxnId="{A9A04AE2-A8AC-499A-ADFC-AD943440E8AF}">
      <dgm:prSet/>
      <dgm:spPr/>
      <dgm:t>
        <a:bodyPr/>
        <a:lstStyle/>
        <a:p>
          <a:endParaRPr lang="ru-RU"/>
        </a:p>
      </dgm:t>
    </dgm:pt>
    <dgm:pt modelId="{C75268E4-5404-46AB-A1BE-37403962C347}" type="sibTrans" cxnId="{A9A04AE2-A8AC-499A-ADFC-AD943440E8AF}">
      <dgm:prSet/>
      <dgm:spPr/>
      <dgm:t>
        <a:bodyPr/>
        <a:lstStyle/>
        <a:p>
          <a:endParaRPr lang="ru-RU"/>
        </a:p>
      </dgm:t>
    </dgm:pt>
    <dgm:pt modelId="{762C96E3-68B3-44C4-9C8A-6085CF00BCB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</a:rPr>
            <a:t>Передавать данные с УУТЭ в ГИС.</a:t>
          </a:r>
          <a:endParaRPr lang="ru-RU" sz="1400" b="1" dirty="0">
            <a:solidFill>
              <a:srgbClr val="002060"/>
            </a:solidFill>
          </a:endParaRPr>
        </a:p>
      </dgm:t>
    </dgm:pt>
    <dgm:pt modelId="{69251015-271F-4B75-8B28-F2A7BEAF0B2D}" type="parTrans" cxnId="{535755C9-F110-468A-B199-81205B9029ED}">
      <dgm:prSet/>
      <dgm:spPr/>
      <dgm:t>
        <a:bodyPr/>
        <a:lstStyle/>
        <a:p>
          <a:endParaRPr lang="ru-RU"/>
        </a:p>
      </dgm:t>
    </dgm:pt>
    <dgm:pt modelId="{2D1B82EA-0EDC-432C-949E-F5B378AE3F4A}" type="sibTrans" cxnId="{535755C9-F110-468A-B199-81205B9029ED}">
      <dgm:prSet/>
      <dgm:spPr/>
      <dgm:t>
        <a:bodyPr/>
        <a:lstStyle/>
        <a:p>
          <a:endParaRPr lang="ru-RU"/>
        </a:p>
      </dgm:t>
    </dgm:pt>
    <dgm:pt modelId="{3D48E44F-D712-4D08-BF06-3F6B27DE4CD5}" type="pres">
      <dgm:prSet presAssocID="{6D393CB9-7DE8-4BB3-A607-89E1F4D938F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60FCD51-AF44-4D89-97CB-1E7A0B58D0CE}" type="pres">
      <dgm:prSet presAssocID="{6D393CB9-7DE8-4BB3-A607-89E1F4D938F5}" presName="Name1" presStyleCnt="0"/>
      <dgm:spPr/>
      <dgm:t>
        <a:bodyPr/>
        <a:lstStyle/>
        <a:p>
          <a:endParaRPr lang="ru-RU"/>
        </a:p>
      </dgm:t>
    </dgm:pt>
    <dgm:pt modelId="{1E5E5DDA-341C-48F7-BF7E-7342F7B4BAD8}" type="pres">
      <dgm:prSet presAssocID="{6D393CB9-7DE8-4BB3-A607-89E1F4D938F5}" presName="cycle" presStyleCnt="0"/>
      <dgm:spPr/>
      <dgm:t>
        <a:bodyPr/>
        <a:lstStyle/>
        <a:p>
          <a:endParaRPr lang="ru-RU"/>
        </a:p>
      </dgm:t>
    </dgm:pt>
    <dgm:pt modelId="{3820A94F-7C79-4E8E-A6EA-F07CE3822DFC}" type="pres">
      <dgm:prSet presAssocID="{6D393CB9-7DE8-4BB3-A607-89E1F4D938F5}" presName="srcNode" presStyleLbl="node1" presStyleIdx="0" presStyleCnt="7"/>
      <dgm:spPr/>
      <dgm:t>
        <a:bodyPr/>
        <a:lstStyle/>
        <a:p>
          <a:endParaRPr lang="ru-RU"/>
        </a:p>
      </dgm:t>
    </dgm:pt>
    <dgm:pt modelId="{823F3CE6-1434-47AF-8168-A093D7CFF0FB}" type="pres">
      <dgm:prSet presAssocID="{6D393CB9-7DE8-4BB3-A607-89E1F4D938F5}" presName="conn" presStyleLbl="parChTrans1D2" presStyleIdx="0" presStyleCnt="1" custLinFactNeighborY="-1580"/>
      <dgm:spPr/>
      <dgm:t>
        <a:bodyPr/>
        <a:lstStyle/>
        <a:p>
          <a:endParaRPr lang="ru-RU"/>
        </a:p>
      </dgm:t>
    </dgm:pt>
    <dgm:pt modelId="{0E932BD6-9D90-430C-B8D3-AEDA9F6CAC38}" type="pres">
      <dgm:prSet presAssocID="{6D393CB9-7DE8-4BB3-A607-89E1F4D938F5}" presName="extraNode" presStyleLbl="node1" presStyleIdx="0" presStyleCnt="7"/>
      <dgm:spPr/>
      <dgm:t>
        <a:bodyPr/>
        <a:lstStyle/>
        <a:p>
          <a:endParaRPr lang="ru-RU"/>
        </a:p>
      </dgm:t>
    </dgm:pt>
    <dgm:pt modelId="{49814E90-B9A0-4B53-91AE-05AF1320A7C3}" type="pres">
      <dgm:prSet presAssocID="{6D393CB9-7DE8-4BB3-A607-89E1F4D938F5}" presName="dstNode" presStyleLbl="node1" presStyleIdx="0" presStyleCnt="7"/>
      <dgm:spPr/>
      <dgm:t>
        <a:bodyPr/>
        <a:lstStyle/>
        <a:p>
          <a:endParaRPr lang="ru-RU"/>
        </a:p>
      </dgm:t>
    </dgm:pt>
    <dgm:pt modelId="{E54E4906-EF4E-40AE-B7C2-440FB9FF3DE2}" type="pres">
      <dgm:prSet presAssocID="{40AACEE1-D3FE-49B0-9ED2-DB50F23F486B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257CDE-2D91-488A-AFFF-456E4B2AE05B}" type="pres">
      <dgm:prSet presAssocID="{40AACEE1-D3FE-49B0-9ED2-DB50F23F486B}" presName="accent_1" presStyleCnt="0"/>
      <dgm:spPr/>
      <dgm:t>
        <a:bodyPr/>
        <a:lstStyle/>
        <a:p>
          <a:endParaRPr lang="ru-RU"/>
        </a:p>
      </dgm:t>
    </dgm:pt>
    <dgm:pt modelId="{DF4079BB-0485-4A04-AEF0-ECFE20AC7262}" type="pres">
      <dgm:prSet presAssocID="{40AACEE1-D3FE-49B0-9ED2-DB50F23F486B}" presName="accentRepeatNode" presStyleLbl="solidFgAcc1" presStyleIdx="0" presStyleCnt="7"/>
      <dgm:spPr/>
      <dgm:t>
        <a:bodyPr/>
        <a:lstStyle/>
        <a:p>
          <a:endParaRPr lang="ru-RU"/>
        </a:p>
      </dgm:t>
    </dgm:pt>
    <dgm:pt modelId="{643EC331-160E-41A7-A6A7-E77C96A938CB}" type="pres">
      <dgm:prSet presAssocID="{03B943B8-9399-4248-BC6F-A7AFA3EBADCA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A70B9B-56A4-422C-A7E3-BF899722F271}" type="pres">
      <dgm:prSet presAssocID="{03B943B8-9399-4248-BC6F-A7AFA3EBADCA}" presName="accent_2" presStyleCnt="0"/>
      <dgm:spPr/>
      <dgm:t>
        <a:bodyPr/>
        <a:lstStyle/>
        <a:p>
          <a:endParaRPr lang="ru-RU"/>
        </a:p>
      </dgm:t>
    </dgm:pt>
    <dgm:pt modelId="{7305B1F6-3955-45A4-A147-1FFBE5740453}" type="pres">
      <dgm:prSet presAssocID="{03B943B8-9399-4248-BC6F-A7AFA3EBADCA}" presName="accentRepeatNode" presStyleLbl="solidFgAcc1" presStyleIdx="1" presStyleCnt="7"/>
      <dgm:spPr/>
      <dgm:t>
        <a:bodyPr/>
        <a:lstStyle/>
        <a:p>
          <a:endParaRPr lang="ru-RU"/>
        </a:p>
      </dgm:t>
    </dgm:pt>
    <dgm:pt modelId="{C2D88954-3E4B-4322-8C4A-6565A80079BB}" type="pres">
      <dgm:prSet presAssocID="{5AFB5EC6-DE72-43A4-8480-690B67562FFF}" presName="text_3" presStyleLbl="node1" presStyleIdx="2" presStyleCnt="7" custScaleY="102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CD0ADF-BEB9-49D0-B80D-AF7F0C09333D}" type="pres">
      <dgm:prSet presAssocID="{5AFB5EC6-DE72-43A4-8480-690B67562FFF}" presName="accent_3" presStyleCnt="0"/>
      <dgm:spPr/>
      <dgm:t>
        <a:bodyPr/>
        <a:lstStyle/>
        <a:p>
          <a:endParaRPr lang="ru-RU"/>
        </a:p>
      </dgm:t>
    </dgm:pt>
    <dgm:pt modelId="{687FEB1F-3AC1-46AB-A7F6-70FC4983FE4B}" type="pres">
      <dgm:prSet presAssocID="{5AFB5EC6-DE72-43A4-8480-690B67562FFF}" presName="accentRepeatNode" presStyleLbl="solidFgAcc1" presStyleIdx="2" presStyleCnt="7"/>
      <dgm:spPr/>
      <dgm:t>
        <a:bodyPr/>
        <a:lstStyle/>
        <a:p>
          <a:endParaRPr lang="ru-RU"/>
        </a:p>
      </dgm:t>
    </dgm:pt>
    <dgm:pt modelId="{E0389E68-5D5C-463C-9B13-DD5A777AEF46}" type="pres">
      <dgm:prSet presAssocID="{D412FDA5-83C7-4FC6-97F6-069368097E5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8D45E-4C25-4D2B-B091-91CE12DAE23B}" type="pres">
      <dgm:prSet presAssocID="{D412FDA5-83C7-4FC6-97F6-069368097E52}" presName="accent_4" presStyleCnt="0"/>
      <dgm:spPr/>
      <dgm:t>
        <a:bodyPr/>
        <a:lstStyle/>
        <a:p>
          <a:endParaRPr lang="ru-RU"/>
        </a:p>
      </dgm:t>
    </dgm:pt>
    <dgm:pt modelId="{EA32FCE0-A77C-4FF9-84D3-86BF67E50B33}" type="pres">
      <dgm:prSet presAssocID="{D412FDA5-83C7-4FC6-97F6-069368097E52}" presName="accentRepeatNode" presStyleLbl="solidFgAcc1" presStyleIdx="3" presStyleCnt="7"/>
      <dgm:spPr/>
      <dgm:t>
        <a:bodyPr/>
        <a:lstStyle/>
        <a:p>
          <a:endParaRPr lang="ru-RU"/>
        </a:p>
      </dgm:t>
    </dgm:pt>
    <dgm:pt modelId="{0BAD532A-C446-4F3C-A394-B3BFD522573F}" type="pres">
      <dgm:prSet presAssocID="{FF225E08-E723-4E32-965F-622F953C2E8F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D8A82-54CD-45CB-B5CB-F677DED47FD7}" type="pres">
      <dgm:prSet presAssocID="{FF225E08-E723-4E32-965F-622F953C2E8F}" presName="accent_5" presStyleCnt="0"/>
      <dgm:spPr/>
    </dgm:pt>
    <dgm:pt modelId="{DC93E3D6-8CAF-4607-9421-173B03C44DA7}" type="pres">
      <dgm:prSet presAssocID="{FF225E08-E723-4E32-965F-622F953C2E8F}" presName="accentRepeatNode" presStyleLbl="solidFgAcc1" presStyleIdx="4" presStyleCnt="7"/>
      <dgm:spPr/>
    </dgm:pt>
    <dgm:pt modelId="{861C18BE-6726-4EEF-B617-B0053E647EF2}" type="pres">
      <dgm:prSet presAssocID="{AD03B5BA-8527-49C7-8068-96E6D481BB37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5105BC-0845-4126-BDE1-1FADAEDF0D9C}" type="pres">
      <dgm:prSet presAssocID="{AD03B5BA-8527-49C7-8068-96E6D481BB37}" presName="accent_6" presStyleCnt="0"/>
      <dgm:spPr/>
    </dgm:pt>
    <dgm:pt modelId="{0D21654D-B8DF-45AF-BF62-08DAEA510693}" type="pres">
      <dgm:prSet presAssocID="{AD03B5BA-8527-49C7-8068-96E6D481BB37}" presName="accentRepeatNode" presStyleLbl="solidFgAcc1" presStyleIdx="5" presStyleCnt="7"/>
      <dgm:spPr/>
    </dgm:pt>
    <dgm:pt modelId="{8EA84A9D-556F-4BC5-8816-F735AE670792}" type="pres">
      <dgm:prSet presAssocID="{762C96E3-68B3-44C4-9C8A-6085CF00BCB0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B85A9-0A56-4591-A28E-55F3E07D69B2}" type="pres">
      <dgm:prSet presAssocID="{762C96E3-68B3-44C4-9C8A-6085CF00BCB0}" presName="accent_7" presStyleCnt="0"/>
      <dgm:spPr/>
    </dgm:pt>
    <dgm:pt modelId="{8B05C90A-5809-49EC-B889-79755A04AA63}" type="pres">
      <dgm:prSet presAssocID="{762C96E3-68B3-44C4-9C8A-6085CF00BCB0}" presName="accentRepeatNode" presStyleLbl="solidFgAcc1" presStyleIdx="6" presStyleCnt="7"/>
      <dgm:spPr/>
    </dgm:pt>
  </dgm:ptLst>
  <dgm:cxnLst>
    <dgm:cxn modelId="{2E34152B-0024-408D-8337-B05C6F0B8595}" type="presOf" srcId="{D412FDA5-83C7-4FC6-97F6-069368097E52}" destId="{E0389E68-5D5C-463C-9B13-DD5A777AEF46}" srcOrd="0" destOrd="0" presId="urn:microsoft.com/office/officeart/2008/layout/VerticalCurvedList"/>
    <dgm:cxn modelId="{0282F2FD-CD3A-4E07-8A5C-12C451E54AD0}" type="presOf" srcId="{6D393CB9-7DE8-4BB3-A607-89E1F4D938F5}" destId="{3D48E44F-D712-4D08-BF06-3F6B27DE4CD5}" srcOrd="0" destOrd="0" presId="urn:microsoft.com/office/officeart/2008/layout/VerticalCurvedList"/>
    <dgm:cxn modelId="{B1E69FBD-4C67-4A2C-9219-A2A6BED8E219}" type="presOf" srcId="{7BD5B475-6E67-4114-A544-6D667E7944D7}" destId="{823F3CE6-1434-47AF-8168-A093D7CFF0FB}" srcOrd="0" destOrd="0" presId="urn:microsoft.com/office/officeart/2008/layout/VerticalCurvedList"/>
    <dgm:cxn modelId="{C656D0D2-2AAA-4AD7-B355-820BD16510DB}" type="presOf" srcId="{40AACEE1-D3FE-49B0-9ED2-DB50F23F486B}" destId="{E54E4906-EF4E-40AE-B7C2-440FB9FF3DE2}" srcOrd="0" destOrd="0" presId="urn:microsoft.com/office/officeart/2008/layout/VerticalCurvedList"/>
    <dgm:cxn modelId="{1584CC0D-4E47-4E09-AEB7-AB2254772AD7}" type="presOf" srcId="{5AFB5EC6-DE72-43A4-8480-690B67562FFF}" destId="{C2D88954-3E4B-4322-8C4A-6565A80079BB}" srcOrd="0" destOrd="0" presId="urn:microsoft.com/office/officeart/2008/layout/VerticalCurvedList"/>
    <dgm:cxn modelId="{69C1F705-98A0-48E7-B3A3-15BE368481DA}" type="presOf" srcId="{AD03B5BA-8527-49C7-8068-96E6D481BB37}" destId="{861C18BE-6726-4EEF-B617-B0053E647EF2}" srcOrd="0" destOrd="0" presId="urn:microsoft.com/office/officeart/2008/layout/VerticalCurvedList"/>
    <dgm:cxn modelId="{8BDB9FF9-D5B1-405F-BA70-73C381B0BABB}" srcId="{6D393CB9-7DE8-4BB3-A607-89E1F4D938F5}" destId="{40AACEE1-D3FE-49B0-9ED2-DB50F23F486B}" srcOrd="0" destOrd="0" parTransId="{944FB58B-5792-488C-8264-602AE74354FB}" sibTransId="{7BD5B475-6E67-4114-A544-6D667E7944D7}"/>
    <dgm:cxn modelId="{7C53C149-57B6-498C-B064-BFA27EC68556}" srcId="{6D393CB9-7DE8-4BB3-A607-89E1F4D938F5}" destId="{FF225E08-E723-4E32-965F-622F953C2E8F}" srcOrd="4" destOrd="0" parTransId="{6BEAF90E-DB46-41EE-ACD0-D26FC16A6385}" sibTransId="{833A2C1D-3927-4B74-9D85-5A6D8502E1D5}"/>
    <dgm:cxn modelId="{69465524-3E99-4AE5-BD32-8DCA1915E691}" srcId="{6D393CB9-7DE8-4BB3-A607-89E1F4D938F5}" destId="{03B943B8-9399-4248-BC6F-A7AFA3EBADCA}" srcOrd="1" destOrd="0" parTransId="{370E5746-D629-45BE-B1C4-2D17738762EE}" sibTransId="{1F466034-B80E-448A-93F5-84DED3A71A15}"/>
    <dgm:cxn modelId="{45E79828-36EF-4517-8038-08C543D66E52}" srcId="{6D393CB9-7DE8-4BB3-A607-89E1F4D938F5}" destId="{5AFB5EC6-DE72-43A4-8480-690B67562FFF}" srcOrd="2" destOrd="0" parTransId="{A94DBD4C-E03F-4D7E-9CAD-24A9CEB0A81B}" sibTransId="{9D6FC3A6-B943-41E6-ABCC-CF4DE6F649B1}"/>
    <dgm:cxn modelId="{535755C9-F110-468A-B199-81205B9029ED}" srcId="{6D393CB9-7DE8-4BB3-A607-89E1F4D938F5}" destId="{762C96E3-68B3-44C4-9C8A-6085CF00BCB0}" srcOrd="6" destOrd="0" parTransId="{69251015-271F-4B75-8B28-F2A7BEAF0B2D}" sibTransId="{2D1B82EA-0EDC-432C-949E-F5B378AE3F4A}"/>
    <dgm:cxn modelId="{B0F7375A-5990-48D3-911C-746E4EC145E0}" srcId="{6D393CB9-7DE8-4BB3-A607-89E1F4D938F5}" destId="{D412FDA5-83C7-4FC6-97F6-069368097E52}" srcOrd="3" destOrd="0" parTransId="{7F431C3B-A127-41A4-8A5C-DAAF770C365A}" sibTransId="{29E90CD8-E1A3-4BB4-9F8D-C7B689DDF0FB}"/>
    <dgm:cxn modelId="{A9A04AE2-A8AC-499A-ADFC-AD943440E8AF}" srcId="{6D393CB9-7DE8-4BB3-A607-89E1F4D938F5}" destId="{AD03B5BA-8527-49C7-8068-96E6D481BB37}" srcOrd="5" destOrd="0" parTransId="{2ED623AA-819F-422F-AB3F-2D414105D822}" sibTransId="{C75268E4-5404-46AB-A1BE-37403962C347}"/>
    <dgm:cxn modelId="{B3E4193E-68DC-424F-8A71-15CD50C9B4B6}" type="presOf" srcId="{FF225E08-E723-4E32-965F-622F953C2E8F}" destId="{0BAD532A-C446-4F3C-A394-B3BFD522573F}" srcOrd="0" destOrd="0" presId="urn:microsoft.com/office/officeart/2008/layout/VerticalCurvedList"/>
    <dgm:cxn modelId="{A75F6796-47F7-4E47-851C-1A0A06EE8B0E}" type="presOf" srcId="{762C96E3-68B3-44C4-9C8A-6085CF00BCB0}" destId="{8EA84A9D-556F-4BC5-8816-F735AE670792}" srcOrd="0" destOrd="0" presId="urn:microsoft.com/office/officeart/2008/layout/VerticalCurvedList"/>
    <dgm:cxn modelId="{BC66991C-7020-4843-8207-A2916A7F2419}" type="presOf" srcId="{03B943B8-9399-4248-BC6F-A7AFA3EBADCA}" destId="{643EC331-160E-41A7-A6A7-E77C96A938CB}" srcOrd="0" destOrd="0" presId="urn:microsoft.com/office/officeart/2008/layout/VerticalCurvedList"/>
    <dgm:cxn modelId="{1B7BD8CA-8251-49D1-A21A-C6CDB891EA8B}" type="presParOf" srcId="{3D48E44F-D712-4D08-BF06-3F6B27DE4CD5}" destId="{B60FCD51-AF44-4D89-97CB-1E7A0B58D0CE}" srcOrd="0" destOrd="0" presId="urn:microsoft.com/office/officeart/2008/layout/VerticalCurvedList"/>
    <dgm:cxn modelId="{384BF41A-CA9F-442A-A7C7-2AFB24CE1395}" type="presParOf" srcId="{B60FCD51-AF44-4D89-97CB-1E7A0B58D0CE}" destId="{1E5E5DDA-341C-48F7-BF7E-7342F7B4BAD8}" srcOrd="0" destOrd="0" presId="urn:microsoft.com/office/officeart/2008/layout/VerticalCurvedList"/>
    <dgm:cxn modelId="{DC83C00C-1A9F-4944-8FF6-1918B3639D0C}" type="presParOf" srcId="{1E5E5DDA-341C-48F7-BF7E-7342F7B4BAD8}" destId="{3820A94F-7C79-4E8E-A6EA-F07CE3822DFC}" srcOrd="0" destOrd="0" presId="urn:microsoft.com/office/officeart/2008/layout/VerticalCurvedList"/>
    <dgm:cxn modelId="{BF37E145-0DBD-4025-910F-FC6CAA2EEDBE}" type="presParOf" srcId="{1E5E5DDA-341C-48F7-BF7E-7342F7B4BAD8}" destId="{823F3CE6-1434-47AF-8168-A093D7CFF0FB}" srcOrd="1" destOrd="0" presId="urn:microsoft.com/office/officeart/2008/layout/VerticalCurvedList"/>
    <dgm:cxn modelId="{6A717621-204F-4889-8928-4AC0915B6EDF}" type="presParOf" srcId="{1E5E5DDA-341C-48F7-BF7E-7342F7B4BAD8}" destId="{0E932BD6-9D90-430C-B8D3-AEDA9F6CAC38}" srcOrd="2" destOrd="0" presId="urn:microsoft.com/office/officeart/2008/layout/VerticalCurvedList"/>
    <dgm:cxn modelId="{BB001EAA-5A17-4192-8CEF-E151724DFDC2}" type="presParOf" srcId="{1E5E5DDA-341C-48F7-BF7E-7342F7B4BAD8}" destId="{49814E90-B9A0-4B53-91AE-05AF1320A7C3}" srcOrd="3" destOrd="0" presId="urn:microsoft.com/office/officeart/2008/layout/VerticalCurvedList"/>
    <dgm:cxn modelId="{3992E583-43C3-4CE7-9C11-92CCA0B9A037}" type="presParOf" srcId="{B60FCD51-AF44-4D89-97CB-1E7A0B58D0CE}" destId="{E54E4906-EF4E-40AE-B7C2-440FB9FF3DE2}" srcOrd="1" destOrd="0" presId="urn:microsoft.com/office/officeart/2008/layout/VerticalCurvedList"/>
    <dgm:cxn modelId="{31642E8B-2F2E-46AC-AC1C-D70C6BF5E70E}" type="presParOf" srcId="{B60FCD51-AF44-4D89-97CB-1E7A0B58D0CE}" destId="{92257CDE-2D91-488A-AFFF-456E4B2AE05B}" srcOrd="2" destOrd="0" presId="urn:microsoft.com/office/officeart/2008/layout/VerticalCurvedList"/>
    <dgm:cxn modelId="{9FEFC80F-8EEB-4FAD-8C50-248FB2281D51}" type="presParOf" srcId="{92257CDE-2D91-488A-AFFF-456E4B2AE05B}" destId="{DF4079BB-0485-4A04-AEF0-ECFE20AC7262}" srcOrd="0" destOrd="0" presId="urn:microsoft.com/office/officeart/2008/layout/VerticalCurvedList"/>
    <dgm:cxn modelId="{365E813C-A4BC-4E89-805E-846F5868FD86}" type="presParOf" srcId="{B60FCD51-AF44-4D89-97CB-1E7A0B58D0CE}" destId="{643EC331-160E-41A7-A6A7-E77C96A938CB}" srcOrd="3" destOrd="0" presId="urn:microsoft.com/office/officeart/2008/layout/VerticalCurvedList"/>
    <dgm:cxn modelId="{AA61559E-D35F-4318-A5E5-A677891CD14F}" type="presParOf" srcId="{B60FCD51-AF44-4D89-97CB-1E7A0B58D0CE}" destId="{00A70B9B-56A4-422C-A7E3-BF899722F271}" srcOrd="4" destOrd="0" presId="urn:microsoft.com/office/officeart/2008/layout/VerticalCurvedList"/>
    <dgm:cxn modelId="{90CE8537-6B17-49BD-81E3-55FA8119C579}" type="presParOf" srcId="{00A70B9B-56A4-422C-A7E3-BF899722F271}" destId="{7305B1F6-3955-45A4-A147-1FFBE5740453}" srcOrd="0" destOrd="0" presId="urn:microsoft.com/office/officeart/2008/layout/VerticalCurvedList"/>
    <dgm:cxn modelId="{1389C323-FB99-4545-BFE6-EE5C5CDC7D1E}" type="presParOf" srcId="{B60FCD51-AF44-4D89-97CB-1E7A0B58D0CE}" destId="{C2D88954-3E4B-4322-8C4A-6565A80079BB}" srcOrd="5" destOrd="0" presId="urn:microsoft.com/office/officeart/2008/layout/VerticalCurvedList"/>
    <dgm:cxn modelId="{AC06E8CE-161D-42A3-A041-5E93BD51ACB6}" type="presParOf" srcId="{B60FCD51-AF44-4D89-97CB-1E7A0B58D0CE}" destId="{36CD0ADF-BEB9-49D0-B80D-AF7F0C09333D}" srcOrd="6" destOrd="0" presId="urn:microsoft.com/office/officeart/2008/layout/VerticalCurvedList"/>
    <dgm:cxn modelId="{0A32B6A4-C732-4F63-9A5A-D73AC24A6576}" type="presParOf" srcId="{36CD0ADF-BEB9-49D0-B80D-AF7F0C09333D}" destId="{687FEB1F-3AC1-46AB-A7F6-70FC4983FE4B}" srcOrd="0" destOrd="0" presId="urn:microsoft.com/office/officeart/2008/layout/VerticalCurvedList"/>
    <dgm:cxn modelId="{FC5A6D7F-C107-4701-A28A-43CA0C9418AC}" type="presParOf" srcId="{B60FCD51-AF44-4D89-97CB-1E7A0B58D0CE}" destId="{E0389E68-5D5C-463C-9B13-DD5A777AEF46}" srcOrd="7" destOrd="0" presId="urn:microsoft.com/office/officeart/2008/layout/VerticalCurvedList"/>
    <dgm:cxn modelId="{308D2216-E299-4139-83E2-F32FF8E64179}" type="presParOf" srcId="{B60FCD51-AF44-4D89-97CB-1E7A0B58D0CE}" destId="{8D68D45E-4C25-4D2B-B091-91CE12DAE23B}" srcOrd="8" destOrd="0" presId="urn:microsoft.com/office/officeart/2008/layout/VerticalCurvedList"/>
    <dgm:cxn modelId="{41C4E183-9C35-41FF-9424-699F20D64C79}" type="presParOf" srcId="{8D68D45E-4C25-4D2B-B091-91CE12DAE23B}" destId="{EA32FCE0-A77C-4FF9-84D3-86BF67E50B33}" srcOrd="0" destOrd="0" presId="urn:microsoft.com/office/officeart/2008/layout/VerticalCurvedList"/>
    <dgm:cxn modelId="{848BE0B9-15E0-4F26-BCD9-521E8C880939}" type="presParOf" srcId="{B60FCD51-AF44-4D89-97CB-1E7A0B58D0CE}" destId="{0BAD532A-C446-4F3C-A394-B3BFD522573F}" srcOrd="9" destOrd="0" presId="urn:microsoft.com/office/officeart/2008/layout/VerticalCurvedList"/>
    <dgm:cxn modelId="{D263DF58-EC8C-4E08-9EB0-F8C31D4404C3}" type="presParOf" srcId="{B60FCD51-AF44-4D89-97CB-1E7A0B58D0CE}" destId="{3F4D8A82-54CD-45CB-B5CB-F677DED47FD7}" srcOrd="10" destOrd="0" presId="urn:microsoft.com/office/officeart/2008/layout/VerticalCurvedList"/>
    <dgm:cxn modelId="{1B413732-1B69-4B34-84B2-7C34CCABF6B1}" type="presParOf" srcId="{3F4D8A82-54CD-45CB-B5CB-F677DED47FD7}" destId="{DC93E3D6-8CAF-4607-9421-173B03C44DA7}" srcOrd="0" destOrd="0" presId="urn:microsoft.com/office/officeart/2008/layout/VerticalCurvedList"/>
    <dgm:cxn modelId="{874A3200-7C5D-4089-B735-5445BA06701F}" type="presParOf" srcId="{B60FCD51-AF44-4D89-97CB-1E7A0B58D0CE}" destId="{861C18BE-6726-4EEF-B617-B0053E647EF2}" srcOrd="11" destOrd="0" presId="urn:microsoft.com/office/officeart/2008/layout/VerticalCurvedList"/>
    <dgm:cxn modelId="{D9B7787C-5767-432A-9B29-BA97EAF2B443}" type="presParOf" srcId="{B60FCD51-AF44-4D89-97CB-1E7A0B58D0CE}" destId="{0F5105BC-0845-4126-BDE1-1FADAEDF0D9C}" srcOrd="12" destOrd="0" presId="urn:microsoft.com/office/officeart/2008/layout/VerticalCurvedList"/>
    <dgm:cxn modelId="{A4E53223-EF63-4639-B97C-4AA51E6B2277}" type="presParOf" srcId="{0F5105BC-0845-4126-BDE1-1FADAEDF0D9C}" destId="{0D21654D-B8DF-45AF-BF62-08DAEA510693}" srcOrd="0" destOrd="0" presId="urn:microsoft.com/office/officeart/2008/layout/VerticalCurvedList"/>
    <dgm:cxn modelId="{3E096427-DFB5-415B-B427-687DD5B3569F}" type="presParOf" srcId="{B60FCD51-AF44-4D89-97CB-1E7A0B58D0CE}" destId="{8EA84A9D-556F-4BC5-8816-F735AE670792}" srcOrd="13" destOrd="0" presId="urn:microsoft.com/office/officeart/2008/layout/VerticalCurvedList"/>
    <dgm:cxn modelId="{0955F05B-AAB4-4289-BD74-3B77EC990054}" type="presParOf" srcId="{B60FCD51-AF44-4D89-97CB-1E7A0B58D0CE}" destId="{1E4B85A9-0A56-4591-A28E-55F3E07D69B2}" srcOrd="14" destOrd="0" presId="urn:microsoft.com/office/officeart/2008/layout/VerticalCurvedList"/>
    <dgm:cxn modelId="{BC87AE5C-D557-4604-A5E5-77FDA2F5B3A3}" type="presParOf" srcId="{1E4B85A9-0A56-4591-A28E-55F3E07D69B2}" destId="{8B05C90A-5809-49EC-B889-79755A04AA6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3163A9-099E-4F0F-97F4-2EFB6FA008E0}" type="doc">
      <dgm:prSet loTypeId="urn:microsoft.com/office/officeart/2005/8/layout/hList6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96C45F29-40DB-496E-8A4F-8882E423139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Отсутствие на законодательном уровне методов воздействия на абонента в части стимулирования его к расчетам за поставленный ресурс по приборам учета</a:t>
          </a:r>
          <a:r>
            <a:rPr lang="ru-RU" sz="1800" dirty="0" smtClean="0"/>
            <a:t>.</a:t>
          </a:r>
          <a:endParaRPr lang="ru-RU" sz="1800" dirty="0"/>
        </a:p>
      </dgm:t>
    </dgm:pt>
    <dgm:pt modelId="{62BD49CB-436D-4B57-BACA-FDBCA65BB620}" type="parTrans" cxnId="{3CF73DBF-945F-44D2-9834-E7F591099359}">
      <dgm:prSet/>
      <dgm:spPr/>
      <dgm:t>
        <a:bodyPr/>
        <a:lstStyle/>
        <a:p>
          <a:endParaRPr lang="ru-RU"/>
        </a:p>
      </dgm:t>
    </dgm:pt>
    <dgm:pt modelId="{BF654018-C46D-4C1B-91FB-D601A9E94F8C}" type="sibTrans" cxnId="{3CF73DBF-945F-44D2-9834-E7F591099359}">
      <dgm:prSet/>
      <dgm:spPr/>
      <dgm:t>
        <a:bodyPr/>
        <a:lstStyle/>
        <a:p>
          <a:endParaRPr lang="ru-RU"/>
        </a:p>
      </dgm:t>
    </dgm:pt>
    <dgm:pt modelId="{0CEDB2AE-086D-4E4D-B5EC-4EAF9958037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Отсутствие на законодательном уровне возможности наказания абонента за срыв пломбы представителя РСО с прибора учета ТЭ.</a:t>
          </a:r>
          <a:endParaRPr lang="ru-RU" sz="1800" b="1" dirty="0">
            <a:solidFill>
              <a:srgbClr val="002060"/>
            </a:solidFill>
          </a:endParaRPr>
        </a:p>
      </dgm:t>
    </dgm:pt>
    <dgm:pt modelId="{E4227893-0994-44F6-93ED-BAE94BDEC56E}" type="parTrans" cxnId="{374149B2-B23E-46C6-BD82-9AB10242BC46}">
      <dgm:prSet/>
      <dgm:spPr/>
      <dgm:t>
        <a:bodyPr/>
        <a:lstStyle/>
        <a:p>
          <a:endParaRPr lang="ru-RU"/>
        </a:p>
      </dgm:t>
    </dgm:pt>
    <dgm:pt modelId="{D31CAE7C-CEDF-48C9-97A2-798FBC516960}" type="sibTrans" cxnId="{374149B2-B23E-46C6-BD82-9AB10242BC46}">
      <dgm:prSet/>
      <dgm:spPr/>
      <dgm:t>
        <a:bodyPr/>
        <a:lstStyle/>
        <a:p>
          <a:endParaRPr lang="ru-RU"/>
        </a:p>
      </dgm:t>
    </dgm:pt>
    <dgm:pt modelId="{52893807-2EE2-42FF-97E5-B0DF8678FBF5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002060"/>
              </a:solidFill>
            </a:rPr>
            <a:t>Нарушение метрологических характеристик приборов учета ТЭ при фальсификации процедуры поверки. </a:t>
          </a:r>
          <a:endParaRPr lang="ru-RU" sz="1800" b="1" dirty="0">
            <a:solidFill>
              <a:srgbClr val="002060"/>
            </a:solidFill>
          </a:endParaRPr>
        </a:p>
      </dgm:t>
    </dgm:pt>
    <dgm:pt modelId="{A9A57BEE-C152-46DE-A4B8-47031EF44B9C}" type="parTrans" cxnId="{277216D7-2649-4E43-BAF5-24408A3456CC}">
      <dgm:prSet/>
      <dgm:spPr/>
      <dgm:t>
        <a:bodyPr/>
        <a:lstStyle/>
        <a:p>
          <a:endParaRPr lang="ru-RU"/>
        </a:p>
      </dgm:t>
    </dgm:pt>
    <dgm:pt modelId="{A93A1001-F8C5-4797-B244-CDC97721A345}" type="sibTrans" cxnId="{277216D7-2649-4E43-BAF5-24408A3456CC}">
      <dgm:prSet/>
      <dgm:spPr/>
      <dgm:t>
        <a:bodyPr/>
        <a:lstStyle/>
        <a:p>
          <a:endParaRPr lang="ru-RU"/>
        </a:p>
      </dgm:t>
    </dgm:pt>
    <dgm:pt modelId="{40B04186-0EE5-444C-B357-F8CFC9CC4346}">
      <dgm:prSet phldrT="[Текст]" custT="1"/>
      <dgm:spPr/>
      <dgm:t>
        <a:bodyPr/>
        <a:lstStyle/>
        <a:p>
          <a:pPr algn="just"/>
          <a:r>
            <a:rPr lang="ru-RU" sz="1800" b="1" dirty="0" smtClean="0">
              <a:solidFill>
                <a:srgbClr val="002060"/>
              </a:solidFill>
            </a:rPr>
            <a:t>Слабая степень защиты от стороннего вмешательства в </a:t>
          </a:r>
          <a:r>
            <a:rPr lang="ru-RU" sz="1800" b="1" smtClean="0">
              <a:solidFill>
                <a:srgbClr val="002060"/>
              </a:solidFill>
            </a:rPr>
            <a:t>работу приборов </a:t>
          </a:r>
          <a:r>
            <a:rPr lang="ru-RU" sz="1800" b="1" dirty="0" smtClean="0">
              <a:solidFill>
                <a:srgbClr val="002060"/>
              </a:solidFill>
            </a:rPr>
            <a:t>учета </a:t>
          </a:r>
          <a:r>
            <a:rPr lang="ru-RU" sz="1800" b="1" smtClean="0">
              <a:solidFill>
                <a:srgbClr val="002060"/>
              </a:solidFill>
            </a:rPr>
            <a:t>ТЭ  находящихся </a:t>
          </a:r>
          <a:r>
            <a:rPr lang="ru-RU" sz="1800" b="1" dirty="0" smtClean="0">
              <a:solidFill>
                <a:srgbClr val="002060"/>
              </a:solidFill>
            </a:rPr>
            <a:t>в парке приборов абонентов ГУП «ТЭК». </a:t>
          </a:r>
          <a:endParaRPr lang="ru-RU" sz="1800" b="1" dirty="0">
            <a:solidFill>
              <a:srgbClr val="002060"/>
            </a:solidFill>
          </a:endParaRPr>
        </a:p>
      </dgm:t>
    </dgm:pt>
    <dgm:pt modelId="{7670C8B4-24E7-49B4-A45B-FD45EA098D1D}" type="parTrans" cxnId="{C54BB5CA-5977-468A-AEC2-27D211651D54}">
      <dgm:prSet/>
      <dgm:spPr/>
      <dgm:t>
        <a:bodyPr/>
        <a:lstStyle/>
        <a:p>
          <a:endParaRPr lang="ru-RU"/>
        </a:p>
      </dgm:t>
    </dgm:pt>
    <dgm:pt modelId="{B1C22AD1-A7BB-4D3B-ABD2-2703A68CEA0D}" type="sibTrans" cxnId="{C54BB5CA-5977-468A-AEC2-27D211651D54}">
      <dgm:prSet/>
      <dgm:spPr/>
      <dgm:t>
        <a:bodyPr/>
        <a:lstStyle/>
        <a:p>
          <a:endParaRPr lang="ru-RU"/>
        </a:p>
      </dgm:t>
    </dgm:pt>
    <dgm:pt modelId="{140817EA-A56A-4526-B273-567765A5DA01}" type="pres">
      <dgm:prSet presAssocID="{8D3163A9-099E-4F0F-97F4-2EFB6FA008E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950E90-969D-4CAD-8D03-0F2BC8B4FF64}" type="pres">
      <dgm:prSet presAssocID="{96C45F29-40DB-496E-8A4F-8882E423139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282E82-A3B8-49D9-A613-010F62CAFACB}" type="pres">
      <dgm:prSet presAssocID="{BF654018-C46D-4C1B-91FB-D601A9E94F8C}" presName="sibTrans" presStyleCnt="0"/>
      <dgm:spPr/>
    </dgm:pt>
    <dgm:pt modelId="{38900393-7923-484A-8E3C-17415CA344A8}" type="pres">
      <dgm:prSet presAssocID="{0CEDB2AE-086D-4E4D-B5EC-4EAF995803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55FD99-52C7-47AF-8915-1699EEC9C6EB}" type="pres">
      <dgm:prSet presAssocID="{D31CAE7C-CEDF-48C9-97A2-798FBC516960}" presName="sibTrans" presStyleCnt="0"/>
      <dgm:spPr/>
    </dgm:pt>
    <dgm:pt modelId="{384E3526-E810-41BA-A927-B619968B826C}" type="pres">
      <dgm:prSet presAssocID="{52893807-2EE2-42FF-97E5-B0DF8678FBF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C172EE-1D72-4C2A-82D4-FABCA0190EDF}" type="pres">
      <dgm:prSet presAssocID="{A93A1001-F8C5-4797-B244-CDC97721A345}" presName="sibTrans" presStyleCnt="0"/>
      <dgm:spPr/>
    </dgm:pt>
    <dgm:pt modelId="{1B9B2913-9EF3-4A96-883C-5B21AA5B7DDE}" type="pres">
      <dgm:prSet presAssocID="{40B04186-0EE5-444C-B357-F8CFC9CC4346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A5FE52-AD02-4EA6-98D6-6F91CDFD4E8F}" type="presOf" srcId="{0CEDB2AE-086D-4E4D-B5EC-4EAF99580374}" destId="{38900393-7923-484A-8E3C-17415CA344A8}" srcOrd="0" destOrd="0" presId="urn:microsoft.com/office/officeart/2005/8/layout/hList6"/>
    <dgm:cxn modelId="{D44FD4F2-8020-4ABF-86C1-43730EC066FE}" type="presOf" srcId="{40B04186-0EE5-444C-B357-F8CFC9CC4346}" destId="{1B9B2913-9EF3-4A96-883C-5B21AA5B7DDE}" srcOrd="0" destOrd="0" presId="urn:microsoft.com/office/officeart/2005/8/layout/hList6"/>
    <dgm:cxn modelId="{C54BB5CA-5977-468A-AEC2-27D211651D54}" srcId="{8D3163A9-099E-4F0F-97F4-2EFB6FA008E0}" destId="{40B04186-0EE5-444C-B357-F8CFC9CC4346}" srcOrd="3" destOrd="0" parTransId="{7670C8B4-24E7-49B4-A45B-FD45EA098D1D}" sibTransId="{B1C22AD1-A7BB-4D3B-ABD2-2703A68CEA0D}"/>
    <dgm:cxn modelId="{3CF73DBF-945F-44D2-9834-E7F591099359}" srcId="{8D3163A9-099E-4F0F-97F4-2EFB6FA008E0}" destId="{96C45F29-40DB-496E-8A4F-8882E4231394}" srcOrd="0" destOrd="0" parTransId="{62BD49CB-436D-4B57-BACA-FDBCA65BB620}" sibTransId="{BF654018-C46D-4C1B-91FB-D601A9E94F8C}"/>
    <dgm:cxn modelId="{8E0FCA47-4320-4860-B4D4-614D411F551B}" type="presOf" srcId="{96C45F29-40DB-496E-8A4F-8882E4231394}" destId="{66950E90-969D-4CAD-8D03-0F2BC8B4FF64}" srcOrd="0" destOrd="0" presId="urn:microsoft.com/office/officeart/2005/8/layout/hList6"/>
    <dgm:cxn modelId="{374149B2-B23E-46C6-BD82-9AB10242BC46}" srcId="{8D3163A9-099E-4F0F-97F4-2EFB6FA008E0}" destId="{0CEDB2AE-086D-4E4D-B5EC-4EAF99580374}" srcOrd="1" destOrd="0" parTransId="{E4227893-0994-44F6-93ED-BAE94BDEC56E}" sibTransId="{D31CAE7C-CEDF-48C9-97A2-798FBC516960}"/>
    <dgm:cxn modelId="{B07227AA-0DD9-4AEE-98CB-9BE6A91D09E1}" type="presOf" srcId="{8D3163A9-099E-4F0F-97F4-2EFB6FA008E0}" destId="{140817EA-A56A-4526-B273-567765A5DA01}" srcOrd="0" destOrd="0" presId="urn:microsoft.com/office/officeart/2005/8/layout/hList6"/>
    <dgm:cxn modelId="{277216D7-2649-4E43-BAF5-24408A3456CC}" srcId="{8D3163A9-099E-4F0F-97F4-2EFB6FA008E0}" destId="{52893807-2EE2-42FF-97E5-B0DF8678FBF5}" srcOrd="2" destOrd="0" parTransId="{A9A57BEE-C152-46DE-A4B8-47031EF44B9C}" sibTransId="{A93A1001-F8C5-4797-B244-CDC97721A345}"/>
    <dgm:cxn modelId="{D6588890-4561-421C-9736-79EBBB58B787}" type="presOf" srcId="{52893807-2EE2-42FF-97E5-B0DF8678FBF5}" destId="{384E3526-E810-41BA-A927-B619968B826C}" srcOrd="0" destOrd="0" presId="urn:microsoft.com/office/officeart/2005/8/layout/hList6"/>
    <dgm:cxn modelId="{EB8A0233-27F2-4DF7-983C-DD4E9EE3D2BC}" type="presParOf" srcId="{140817EA-A56A-4526-B273-567765A5DA01}" destId="{66950E90-969D-4CAD-8D03-0F2BC8B4FF64}" srcOrd="0" destOrd="0" presId="urn:microsoft.com/office/officeart/2005/8/layout/hList6"/>
    <dgm:cxn modelId="{04DA3004-875F-4DDB-AF60-23149DD607B7}" type="presParOf" srcId="{140817EA-A56A-4526-B273-567765A5DA01}" destId="{F6282E82-A3B8-49D9-A613-010F62CAFACB}" srcOrd="1" destOrd="0" presId="urn:microsoft.com/office/officeart/2005/8/layout/hList6"/>
    <dgm:cxn modelId="{14FE34F8-F95D-4C6E-BB06-DA86A18F41D4}" type="presParOf" srcId="{140817EA-A56A-4526-B273-567765A5DA01}" destId="{38900393-7923-484A-8E3C-17415CA344A8}" srcOrd="2" destOrd="0" presId="urn:microsoft.com/office/officeart/2005/8/layout/hList6"/>
    <dgm:cxn modelId="{BCA1731C-849C-4167-87F8-50A4ADCC1274}" type="presParOf" srcId="{140817EA-A56A-4526-B273-567765A5DA01}" destId="{FE55FD99-52C7-47AF-8915-1699EEC9C6EB}" srcOrd="3" destOrd="0" presId="urn:microsoft.com/office/officeart/2005/8/layout/hList6"/>
    <dgm:cxn modelId="{000CC05F-01D8-49AE-B9A4-D9044EF7447C}" type="presParOf" srcId="{140817EA-A56A-4526-B273-567765A5DA01}" destId="{384E3526-E810-41BA-A927-B619968B826C}" srcOrd="4" destOrd="0" presId="urn:microsoft.com/office/officeart/2005/8/layout/hList6"/>
    <dgm:cxn modelId="{5B622DF2-9CD6-4AE2-B9A2-3FEA6DF6C6F1}" type="presParOf" srcId="{140817EA-A56A-4526-B273-567765A5DA01}" destId="{58C172EE-1D72-4C2A-82D4-FABCA0190EDF}" srcOrd="5" destOrd="0" presId="urn:microsoft.com/office/officeart/2005/8/layout/hList6"/>
    <dgm:cxn modelId="{56534A93-8CA4-4631-B83F-BD6E14249D45}" type="presParOf" srcId="{140817EA-A56A-4526-B273-567765A5DA01}" destId="{1B9B2913-9EF3-4A96-883C-5B21AA5B7DDE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A3EB7D-74FE-4294-8C54-B88E83A52A87}">
      <dsp:nvSpPr>
        <dsp:cNvPr id="0" name=""/>
        <dsp:cNvSpPr/>
      </dsp:nvSpPr>
      <dsp:spPr>
        <a:xfrm>
          <a:off x="1060" y="0"/>
          <a:ext cx="2756507" cy="5484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Периодический осмотр и профилактическое обслуживание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1060" y="0"/>
        <a:ext cx="2756507" cy="1645437"/>
      </dsp:txXfrm>
    </dsp:sp>
    <dsp:sp modelId="{FFBE9308-217C-4E68-A3BA-F79147ED1734}">
      <dsp:nvSpPr>
        <dsp:cNvPr id="0" name=""/>
        <dsp:cNvSpPr/>
      </dsp:nvSpPr>
      <dsp:spPr>
        <a:xfrm>
          <a:off x="276710" y="1646475"/>
          <a:ext cx="2205205" cy="634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Условия эксплуатации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5294" y="1665059"/>
        <a:ext cx="2168037" cy="597345"/>
      </dsp:txXfrm>
    </dsp:sp>
    <dsp:sp modelId="{AA802550-9F57-4184-A97C-DF33C2DDB2FB}">
      <dsp:nvSpPr>
        <dsp:cNvPr id="0" name=""/>
        <dsp:cNvSpPr/>
      </dsp:nvSpPr>
      <dsp:spPr>
        <a:xfrm>
          <a:off x="276710" y="2378607"/>
          <a:ext cx="2205205" cy="634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Визуальный осмотр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5294" y="2397191"/>
        <a:ext cx="2168037" cy="597345"/>
      </dsp:txXfrm>
    </dsp:sp>
    <dsp:sp modelId="{3EA8AFE9-4C1C-4121-9B16-ABF642515AC8}">
      <dsp:nvSpPr>
        <dsp:cNvPr id="0" name=""/>
        <dsp:cNvSpPr/>
      </dsp:nvSpPr>
      <dsp:spPr>
        <a:xfrm>
          <a:off x="276710" y="3110738"/>
          <a:ext cx="2205205" cy="634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Анализ показаний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5294" y="3129322"/>
        <a:ext cx="2168037" cy="597345"/>
      </dsp:txXfrm>
    </dsp:sp>
    <dsp:sp modelId="{851EA03D-2D5D-492D-95A6-D70DFA19C975}">
      <dsp:nvSpPr>
        <dsp:cNvPr id="0" name=""/>
        <dsp:cNvSpPr/>
      </dsp:nvSpPr>
      <dsp:spPr>
        <a:xfrm>
          <a:off x="276710" y="3842870"/>
          <a:ext cx="2205205" cy="634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Промывка расходомеров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5294" y="3861454"/>
        <a:ext cx="2168037" cy="597345"/>
      </dsp:txXfrm>
    </dsp:sp>
    <dsp:sp modelId="{AAE4C5DE-9E2C-4DA5-8DEA-40F8985B831F}">
      <dsp:nvSpPr>
        <dsp:cNvPr id="0" name=""/>
        <dsp:cNvSpPr/>
      </dsp:nvSpPr>
      <dsp:spPr>
        <a:xfrm>
          <a:off x="276710" y="4575001"/>
          <a:ext cx="2205205" cy="6345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Очистка фильтров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295294" y="4593585"/>
        <a:ext cx="2168037" cy="597345"/>
      </dsp:txXfrm>
    </dsp:sp>
    <dsp:sp modelId="{B42CFC27-C4B8-4286-BCBB-A6D893D2FE0D}">
      <dsp:nvSpPr>
        <dsp:cNvPr id="0" name=""/>
        <dsp:cNvSpPr/>
      </dsp:nvSpPr>
      <dsp:spPr>
        <a:xfrm>
          <a:off x="2964305" y="0"/>
          <a:ext cx="2756507" cy="5484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Работы по ремонту и подготовке к поверке средств измерения узлов учета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2964305" y="0"/>
        <a:ext cx="2756507" cy="1645437"/>
      </dsp:txXfrm>
    </dsp:sp>
    <dsp:sp modelId="{4BAED7FD-C8D5-4EE3-815F-678F98E86B10}">
      <dsp:nvSpPr>
        <dsp:cNvPr id="0" name=""/>
        <dsp:cNvSpPr/>
      </dsp:nvSpPr>
      <dsp:spPr>
        <a:xfrm>
          <a:off x="3239956" y="1645906"/>
          <a:ext cx="2205205" cy="1077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Снятие, установка приборов учета с отключением теплоносителя, если требуется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3271516" y="1677466"/>
        <a:ext cx="2142085" cy="1014422"/>
      </dsp:txXfrm>
    </dsp:sp>
    <dsp:sp modelId="{CBA4DF3C-FAC7-4949-8C5A-1C724932D8DA}">
      <dsp:nvSpPr>
        <dsp:cNvPr id="0" name=""/>
        <dsp:cNvSpPr/>
      </dsp:nvSpPr>
      <dsp:spPr>
        <a:xfrm>
          <a:off x="3239956" y="2889224"/>
          <a:ext cx="2205205" cy="1077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640" tIns="30480" rIns="4064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Включение приборов узла учета и их тестирование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3271516" y="2920784"/>
        <a:ext cx="2142085" cy="1014422"/>
      </dsp:txXfrm>
    </dsp:sp>
    <dsp:sp modelId="{418B847C-C387-4FF0-A719-540164AAABB1}">
      <dsp:nvSpPr>
        <dsp:cNvPr id="0" name=""/>
        <dsp:cNvSpPr/>
      </dsp:nvSpPr>
      <dsp:spPr>
        <a:xfrm>
          <a:off x="3239956" y="4132542"/>
          <a:ext cx="2205205" cy="10775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strike="noStrike" kern="1200" dirty="0" smtClean="0">
              <a:solidFill>
                <a:srgbClr val="002060"/>
              </a:solidFill>
            </a:rPr>
            <a:t>Вызов представителей </a:t>
          </a:r>
          <a:r>
            <a:rPr lang="ru-RU" sz="1400" strike="noStrike" kern="1200" dirty="0" err="1" smtClean="0">
              <a:solidFill>
                <a:srgbClr val="002060"/>
              </a:solidFill>
            </a:rPr>
            <a:t>ресурсоснабжающей</a:t>
          </a:r>
          <a:r>
            <a:rPr lang="ru-RU" sz="1400" strike="noStrike" kern="1200" dirty="0" smtClean="0">
              <a:solidFill>
                <a:srgbClr val="002060"/>
              </a:solidFill>
            </a:rPr>
            <a:t> организации для повторной сдачи в комм. учет</a:t>
          </a:r>
          <a:endParaRPr lang="ru-RU" sz="1400" strike="noStrike" kern="1200" dirty="0">
            <a:solidFill>
              <a:srgbClr val="002060"/>
            </a:solidFill>
          </a:endParaRPr>
        </a:p>
      </dsp:txBody>
      <dsp:txXfrm>
        <a:off x="3271516" y="4164102"/>
        <a:ext cx="2142085" cy="1014422"/>
      </dsp:txXfrm>
    </dsp:sp>
    <dsp:sp modelId="{9305B188-06E8-4577-A49B-5361F5B56547}">
      <dsp:nvSpPr>
        <dsp:cNvPr id="0" name=""/>
        <dsp:cNvSpPr/>
      </dsp:nvSpPr>
      <dsp:spPr>
        <a:xfrm>
          <a:off x="5927550" y="0"/>
          <a:ext cx="2756507" cy="548479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Поверка средств измерения узлов учета </a:t>
          </a:r>
        </a:p>
      </dsp:txBody>
      <dsp:txXfrm>
        <a:off x="5927550" y="0"/>
        <a:ext cx="2756507" cy="1645437"/>
      </dsp:txXfrm>
    </dsp:sp>
    <dsp:sp modelId="{FAEC7556-5D4B-4322-A307-C1A55E09B99E}">
      <dsp:nvSpPr>
        <dsp:cNvPr id="0" name=""/>
        <dsp:cNvSpPr/>
      </dsp:nvSpPr>
      <dsp:spPr>
        <a:xfrm>
          <a:off x="6203201" y="1646632"/>
          <a:ext cx="2205205" cy="18078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rgbClr val="002060"/>
              </a:solidFill>
            </a:rPr>
            <a:t>Работы по метрологической поверке средств измерения узлов учета выполняются организациями, аккредитованными на право проведения государственной поверки в установленном порядке</a:t>
          </a:r>
          <a:endParaRPr lang="ru-RU" sz="1400" b="1" kern="1200" dirty="0" smtClean="0">
            <a:solidFill>
              <a:srgbClr val="002060"/>
            </a:solidFill>
          </a:endParaRPr>
        </a:p>
      </dsp:txBody>
      <dsp:txXfrm>
        <a:off x="6256152" y="1699583"/>
        <a:ext cx="2099303" cy="1701977"/>
      </dsp:txXfrm>
    </dsp:sp>
    <dsp:sp modelId="{4F964CFE-CC72-466A-A5B6-5EAAF98A72EE}">
      <dsp:nvSpPr>
        <dsp:cNvPr id="0" name=""/>
        <dsp:cNvSpPr/>
      </dsp:nvSpPr>
      <dsp:spPr>
        <a:xfrm>
          <a:off x="6203201" y="3630197"/>
          <a:ext cx="2205205" cy="3540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Первичные поверки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6213570" y="3640566"/>
        <a:ext cx="2184467" cy="333301"/>
      </dsp:txXfrm>
    </dsp:sp>
    <dsp:sp modelId="{716C7A76-6009-48C4-8DF5-F9447F80EDAB}">
      <dsp:nvSpPr>
        <dsp:cNvPr id="0" name=""/>
        <dsp:cNvSpPr/>
      </dsp:nvSpPr>
      <dsp:spPr>
        <a:xfrm>
          <a:off x="6203201" y="4159921"/>
          <a:ext cx="2205205" cy="3530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Периодические поверки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6213541" y="4170261"/>
        <a:ext cx="2184525" cy="332342"/>
      </dsp:txXfrm>
    </dsp:sp>
    <dsp:sp modelId="{2075CCA5-CA83-4726-9D50-80B3C680EDD7}">
      <dsp:nvSpPr>
        <dsp:cNvPr id="0" name=""/>
        <dsp:cNvSpPr/>
      </dsp:nvSpPr>
      <dsp:spPr>
        <a:xfrm>
          <a:off x="6203201" y="4688628"/>
          <a:ext cx="2205205" cy="5207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Внеочередные поверки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6218453" y="4703880"/>
        <a:ext cx="2174701" cy="490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B7FA3-75C7-441E-898B-D57E75A8FE10}">
      <dsp:nvSpPr>
        <dsp:cNvPr id="0" name=""/>
        <dsp:cNvSpPr/>
      </dsp:nvSpPr>
      <dsp:spPr>
        <a:xfrm>
          <a:off x="0" y="19599"/>
          <a:ext cx="792088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Несвоевременность выполнения работ по поверке приборов учета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9399" y="78998"/>
        <a:ext cx="7802082" cy="1098002"/>
      </dsp:txXfrm>
    </dsp:sp>
    <dsp:sp modelId="{80A190B4-78AE-40BE-AF4C-7B0E001012EE}">
      <dsp:nvSpPr>
        <dsp:cNvPr id="0" name=""/>
        <dsp:cNvSpPr/>
      </dsp:nvSpPr>
      <dsp:spPr>
        <a:xfrm>
          <a:off x="0" y="1423600"/>
          <a:ext cx="792088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Фальсификация выполнения как самой поверки, так и ее результатов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9399" y="1482999"/>
        <a:ext cx="7802082" cy="1098002"/>
      </dsp:txXfrm>
    </dsp:sp>
    <dsp:sp modelId="{E161510E-AAC2-46C2-AEA2-DCD66E6C738A}">
      <dsp:nvSpPr>
        <dsp:cNvPr id="0" name=""/>
        <dsp:cNvSpPr/>
      </dsp:nvSpPr>
      <dsp:spPr>
        <a:xfrm>
          <a:off x="0" y="2827600"/>
          <a:ext cx="7920880" cy="1216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Отсутствие уведомлений со стороны абонентов в адрес РСО о проведении поверки приборов</a:t>
          </a:r>
          <a:endParaRPr lang="ru-RU" sz="2400" kern="1200" dirty="0">
            <a:solidFill>
              <a:srgbClr val="002060"/>
            </a:solidFill>
          </a:endParaRPr>
        </a:p>
      </dsp:txBody>
      <dsp:txXfrm>
        <a:off x="59399" y="2886999"/>
        <a:ext cx="7802082" cy="1098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F3CE6-1434-47AF-8168-A093D7CFF0FB}">
      <dsp:nvSpPr>
        <dsp:cNvPr id="0" name=""/>
        <dsp:cNvSpPr/>
      </dsp:nvSpPr>
      <dsp:spPr>
        <a:xfrm>
          <a:off x="-5695879" y="-979584"/>
          <a:ext cx="6785312" cy="6785312"/>
        </a:xfrm>
        <a:prstGeom prst="blockArc">
          <a:avLst>
            <a:gd name="adj1" fmla="val 18900000"/>
            <a:gd name="adj2" fmla="val 2700000"/>
            <a:gd name="adj3" fmla="val 318"/>
          </a:avLst>
        </a:pr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4E4906-EF4E-40AE-B7C2-440FB9FF3DE2}">
      <dsp:nvSpPr>
        <dsp:cNvPr id="0" name=""/>
        <dsp:cNvSpPr/>
      </dsp:nvSpPr>
      <dsp:spPr>
        <a:xfrm>
          <a:off x="353595" y="229143"/>
          <a:ext cx="7788025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Повысить прозрачность расчетов с абонентами, с помощью предоставления абоненту удаленного доступа к данным ОДУУ ТЭ, работая в единой информационной системе.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53595" y="229143"/>
        <a:ext cx="7788025" cy="458086"/>
      </dsp:txXfrm>
    </dsp:sp>
    <dsp:sp modelId="{DF4079BB-0485-4A04-AEF0-ECFE20AC7262}">
      <dsp:nvSpPr>
        <dsp:cNvPr id="0" name=""/>
        <dsp:cNvSpPr/>
      </dsp:nvSpPr>
      <dsp:spPr>
        <a:xfrm>
          <a:off x="67291" y="171883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43EC331-160E-41A7-A6A7-E77C96A938CB}">
      <dsp:nvSpPr>
        <dsp:cNvPr id="0" name=""/>
        <dsp:cNvSpPr/>
      </dsp:nvSpPr>
      <dsp:spPr>
        <a:xfrm>
          <a:off x="768433" y="916676"/>
          <a:ext cx="7373187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Контролировать в удаленном доступе работоспособность оборудования, входящего в состав УУТЭ.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768433" y="916676"/>
        <a:ext cx="7373187" cy="458086"/>
      </dsp:txXfrm>
    </dsp:sp>
    <dsp:sp modelId="{7305B1F6-3955-45A4-A147-1FFBE5740453}">
      <dsp:nvSpPr>
        <dsp:cNvPr id="0" name=""/>
        <dsp:cNvSpPr/>
      </dsp:nvSpPr>
      <dsp:spPr>
        <a:xfrm>
          <a:off x="482129" y="859415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C2D88954-3E4B-4322-8C4A-6565A80079BB}">
      <dsp:nvSpPr>
        <dsp:cNvPr id="0" name=""/>
        <dsp:cNvSpPr/>
      </dsp:nvSpPr>
      <dsp:spPr>
        <a:xfrm>
          <a:off x="995762" y="1598063"/>
          <a:ext cx="7145857" cy="469368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Повысить уровень и оперативность обработки полученных данных.</a:t>
          </a:r>
          <a:endParaRPr lang="ru-RU" sz="1400" b="1" kern="1200" dirty="0">
            <a:solidFill>
              <a:srgbClr val="002060"/>
            </a:solidFill>
            <a:effectLst/>
          </a:endParaRPr>
        </a:p>
      </dsp:txBody>
      <dsp:txXfrm>
        <a:off x="995762" y="1598063"/>
        <a:ext cx="7145857" cy="469368"/>
      </dsp:txXfrm>
    </dsp:sp>
    <dsp:sp modelId="{687FEB1F-3AC1-46AB-A7F6-70FC4983FE4B}">
      <dsp:nvSpPr>
        <dsp:cNvPr id="0" name=""/>
        <dsp:cNvSpPr/>
      </dsp:nvSpPr>
      <dsp:spPr>
        <a:xfrm>
          <a:off x="709458" y="1546443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0389E68-5D5C-463C-9B13-DD5A777AEF46}">
      <dsp:nvSpPr>
        <dsp:cNvPr id="0" name=""/>
        <dsp:cNvSpPr/>
      </dsp:nvSpPr>
      <dsp:spPr>
        <a:xfrm>
          <a:off x="1068346" y="2291236"/>
          <a:ext cx="7073273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Вести контроль не только за количественными, но и качественными показателями поставленного абоненту ресурса в точке поставки.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1068346" y="2291236"/>
        <a:ext cx="7073273" cy="458086"/>
      </dsp:txXfrm>
    </dsp:sp>
    <dsp:sp modelId="{EA32FCE0-A77C-4FF9-84D3-86BF67E50B33}">
      <dsp:nvSpPr>
        <dsp:cNvPr id="0" name=""/>
        <dsp:cNvSpPr/>
      </dsp:nvSpPr>
      <dsp:spPr>
        <a:xfrm>
          <a:off x="782042" y="2233976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BAD532A-C446-4F3C-A394-B3BFD522573F}">
      <dsp:nvSpPr>
        <dsp:cNvPr id="0" name=""/>
        <dsp:cNvSpPr/>
      </dsp:nvSpPr>
      <dsp:spPr>
        <a:xfrm>
          <a:off x="995762" y="2978769"/>
          <a:ext cx="7145857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Минимизировать общее влияние человека на процесс получения, преобразования, передачи, использования и хранения данных с ОДУУ ТЭ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995762" y="2978769"/>
        <a:ext cx="7145857" cy="458086"/>
      </dsp:txXfrm>
    </dsp:sp>
    <dsp:sp modelId="{DC93E3D6-8CAF-4607-9421-173B03C44DA7}">
      <dsp:nvSpPr>
        <dsp:cNvPr id="0" name=""/>
        <dsp:cNvSpPr/>
      </dsp:nvSpPr>
      <dsp:spPr>
        <a:xfrm>
          <a:off x="709458" y="2921508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61C18BE-6726-4EEF-B617-B0053E647EF2}">
      <dsp:nvSpPr>
        <dsp:cNvPr id="0" name=""/>
        <dsp:cNvSpPr/>
      </dsp:nvSpPr>
      <dsp:spPr>
        <a:xfrm>
          <a:off x="768433" y="3665797"/>
          <a:ext cx="7373187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Проводить в полном объеме автоматизированный </a:t>
          </a:r>
          <a:r>
            <a:rPr lang="ru-RU" sz="1400" b="1" kern="1200" dirty="0" err="1" smtClean="0">
              <a:solidFill>
                <a:srgbClr val="002060"/>
              </a:solidFill>
            </a:rPr>
            <a:t>биллинг</a:t>
          </a:r>
          <a:r>
            <a:rPr lang="ru-RU" sz="1400" kern="1200" dirty="0" smtClean="0"/>
            <a:t>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768433" y="3665797"/>
        <a:ext cx="7373187" cy="458086"/>
      </dsp:txXfrm>
    </dsp:sp>
    <dsp:sp modelId="{0D21654D-B8DF-45AF-BF62-08DAEA510693}">
      <dsp:nvSpPr>
        <dsp:cNvPr id="0" name=""/>
        <dsp:cNvSpPr/>
      </dsp:nvSpPr>
      <dsp:spPr>
        <a:xfrm>
          <a:off x="482129" y="3608536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8EA84A9D-556F-4BC5-8816-F735AE670792}">
      <dsp:nvSpPr>
        <dsp:cNvPr id="0" name=""/>
        <dsp:cNvSpPr/>
      </dsp:nvSpPr>
      <dsp:spPr>
        <a:xfrm>
          <a:off x="353595" y="4353330"/>
          <a:ext cx="7788025" cy="45808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360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</a:rPr>
            <a:t>Передавать данные с УУТЭ в ГИС.</a:t>
          </a:r>
          <a:endParaRPr lang="ru-RU" sz="1400" b="1" kern="1200" dirty="0">
            <a:solidFill>
              <a:srgbClr val="002060"/>
            </a:solidFill>
          </a:endParaRPr>
        </a:p>
      </dsp:txBody>
      <dsp:txXfrm>
        <a:off x="353595" y="4353330"/>
        <a:ext cx="7788025" cy="458086"/>
      </dsp:txXfrm>
    </dsp:sp>
    <dsp:sp modelId="{8B05C90A-5809-49EC-B889-79755A04AA63}">
      <dsp:nvSpPr>
        <dsp:cNvPr id="0" name=""/>
        <dsp:cNvSpPr/>
      </dsp:nvSpPr>
      <dsp:spPr>
        <a:xfrm>
          <a:off x="67291" y="4296069"/>
          <a:ext cx="572607" cy="5726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50E90-969D-4CAD-8D03-0F2BC8B4FF64}">
      <dsp:nvSpPr>
        <dsp:cNvPr id="0" name=""/>
        <dsp:cNvSpPr/>
      </dsp:nvSpPr>
      <dsp:spPr>
        <a:xfrm rot="16200000">
          <a:off x="-1269020" y="1271069"/>
          <a:ext cx="4552280" cy="201014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Отсутствие на законодательном уровне методов воздействия на абонента в части стимулирования его к расчетам за поставленный ресурс по приборам учета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 rot="5400000">
        <a:off x="2049" y="910456"/>
        <a:ext cx="2010141" cy="2731368"/>
      </dsp:txXfrm>
    </dsp:sp>
    <dsp:sp modelId="{38900393-7923-484A-8E3C-17415CA344A8}">
      <dsp:nvSpPr>
        <dsp:cNvPr id="0" name=""/>
        <dsp:cNvSpPr/>
      </dsp:nvSpPr>
      <dsp:spPr>
        <a:xfrm rot="16200000">
          <a:off x="891881" y="1271069"/>
          <a:ext cx="4552280" cy="201014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Отсутствие на законодательном уровне возможности наказания абонента за срыв пломбы представителя РСО с прибора учета ТЭ.</a:t>
          </a:r>
          <a:endParaRPr lang="ru-RU" sz="1800" b="1" kern="1200" dirty="0">
            <a:solidFill>
              <a:srgbClr val="002060"/>
            </a:solidFill>
          </a:endParaRPr>
        </a:p>
      </dsp:txBody>
      <dsp:txXfrm rot="5400000">
        <a:off x="2162950" y="910456"/>
        <a:ext cx="2010141" cy="2731368"/>
      </dsp:txXfrm>
    </dsp:sp>
    <dsp:sp modelId="{384E3526-E810-41BA-A927-B619968B826C}">
      <dsp:nvSpPr>
        <dsp:cNvPr id="0" name=""/>
        <dsp:cNvSpPr/>
      </dsp:nvSpPr>
      <dsp:spPr>
        <a:xfrm rot="16200000">
          <a:off x="3052782" y="1271069"/>
          <a:ext cx="4552280" cy="201014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Нарушение метрологических характеристик приборов учета ТЭ при фальсификации процедуры поверки. </a:t>
          </a:r>
          <a:endParaRPr lang="ru-RU" sz="1800" b="1" kern="1200" dirty="0">
            <a:solidFill>
              <a:srgbClr val="002060"/>
            </a:solidFill>
          </a:endParaRPr>
        </a:p>
      </dsp:txBody>
      <dsp:txXfrm rot="5400000">
        <a:off x="4323851" y="910456"/>
        <a:ext cx="2010141" cy="2731368"/>
      </dsp:txXfrm>
    </dsp:sp>
    <dsp:sp modelId="{1B9B2913-9EF3-4A96-883C-5B21AA5B7DDE}">
      <dsp:nvSpPr>
        <dsp:cNvPr id="0" name=""/>
        <dsp:cNvSpPr/>
      </dsp:nvSpPr>
      <dsp:spPr>
        <a:xfrm rot="16200000">
          <a:off x="5213684" y="1271069"/>
          <a:ext cx="4552280" cy="2010141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Слабая степень защиты от стороннего вмешательства в </a:t>
          </a:r>
          <a:r>
            <a:rPr lang="ru-RU" sz="1800" b="1" kern="1200" smtClean="0">
              <a:solidFill>
                <a:srgbClr val="002060"/>
              </a:solidFill>
            </a:rPr>
            <a:t>работу приборов </a:t>
          </a:r>
          <a:r>
            <a:rPr lang="ru-RU" sz="1800" b="1" kern="1200" dirty="0" smtClean="0">
              <a:solidFill>
                <a:srgbClr val="002060"/>
              </a:solidFill>
            </a:rPr>
            <a:t>учета </a:t>
          </a:r>
          <a:r>
            <a:rPr lang="ru-RU" sz="1800" b="1" kern="1200" smtClean="0">
              <a:solidFill>
                <a:srgbClr val="002060"/>
              </a:solidFill>
            </a:rPr>
            <a:t>ТЭ  находящихся </a:t>
          </a:r>
          <a:r>
            <a:rPr lang="ru-RU" sz="1800" b="1" kern="1200" dirty="0" smtClean="0">
              <a:solidFill>
                <a:srgbClr val="002060"/>
              </a:solidFill>
            </a:rPr>
            <a:t>в парке приборов абонентов ГУП «ТЭК». </a:t>
          </a:r>
          <a:endParaRPr lang="ru-RU" sz="1800" b="1" kern="1200" dirty="0">
            <a:solidFill>
              <a:srgbClr val="002060"/>
            </a:solidFill>
          </a:endParaRPr>
        </a:p>
      </dsp:txBody>
      <dsp:txXfrm rot="5400000">
        <a:off x="6484753" y="910456"/>
        <a:ext cx="2010141" cy="2731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8FC69-6CDF-424D-94A7-D19B51188E30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D61F4-70D4-4D5A-8C09-45ACEC6F29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0996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0226B-4DB2-4C8A-A90A-ABF8E11B7B9B}" type="datetimeFigureOut">
              <a:rPr lang="ru-RU" smtClean="0"/>
              <a:t>21.05.2017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058C8-4DF9-47BB-8378-3E5214CD6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651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91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9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921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371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188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3534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793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77823-087C-4CD4-9324-3055EFB2DF4A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81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970D1-103A-4C09-8E9D-1361CC3DC604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6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5FC12-8877-4CC1-9DB1-DF21E5430AE9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84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F8068-1550-408F-B985-6FF275FF6CBC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32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17A3C-B35A-4DDE-9D4C-18C529CD8486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81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D00B-415B-4E03-A4E9-1C6139B6AA10}" type="datetime1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13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30A6-3766-4EE0-97DE-80FE18F7F2DC}" type="datetime1">
              <a:rPr lang="ru-RU" smtClean="0"/>
              <a:t>21.05.2017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8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93AB2-7E77-4B34-8C5E-F043F8BA773E}" type="datetime1">
              <a:rPr lang="ru-RU" smtClean="0"/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68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050C2-4E98-4884-AADD-B1D16A766C31}" type="datetime1">
              <a:rPr lang="ru-RU" smtClean="0"/>
              <a:t>21.05.2017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29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1BBEB-D042-4F89-9DE1-053E9CFE6EC1}" type="datetime1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4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64FFC-E305-48E1-92DF-5ABE5A045BF2}" type="datetime1">
              <a:rPr lang="ru-RU" smtClean="0"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55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9C22-11B7-40DE-9DC1-B09208E19609}" type="datetime1">
              <a:rPr lang="ru-RU" smtClean="0"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A471-C387-4095-A5A7-202505EDEE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81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gif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5732586" cy="6858000"/>
          </a:xfrm>
          <a:gradFill flip="none" rotWithShape="1">
            <a:gsLst>
              <a:gs pos="0">
                <a:srgbClr val="8E0000">
                  <a:shade val="30000"/>
                  <a:satMod val="115000"/>
                </a:srgbClr>
              </a:gs>
              <a:gs pos="50000">
                <a:srgbClr val="8E0000">
                  <a:shade val="67500"/>
                  <a:satMod val="115000"/>
                </a:srgbClr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344951"/>
            <a:ext cx="5508104" cy="843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Государственное унитарное предприятие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Топливно-энергетический комплекс </a:t>
            </a:r>
          </a:p>
          <a:p>
            <a:pPr algn="r"/>
            <a:r>
              <a:rPr lang="ru-RU" sz="16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Санкт-Петербурга</a:t>
            </a:r>
            <a:endParaRPr lang="ru-RU" sz="16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77051"/>
            <a:ext cx="669350" cy="77979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7" t="9544" r="-8" b="2510"/>
          <a:stretch/>
        </p:blipFill>
        <p:spPr>
          <a:xfrm>
            <a:off x="5732585" y="1356995"/>
            <a:ext cx="3411416" cy="550100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140968"/>
            <a:ext cx="55081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ПРОБЛЕМЫ СОВРЕМЕННОГО </a:t>
            </a:r>
            <a:r>
              <a:rPr lang="ru-RU" sz="3200" b="1" dirty="0">
                <a:solidFill>
                  <a:schemeClr val="bg1"/>
                </a:solidFill>
                <a:latin typeface="+mj-lt"/>
                <a:cs typeface="Times New Roman" pitchFamily="18" charset="0"/>
              </a:rPr>
              <a:t>КОММЕРЧЕСКОГО </a:t>
            </a:r>
            <a:r>
              <a:rPr lang="ru-RU" sz="3200" b="1" dirty="0" smtClean="0">
                <a:solidFill>
                  <a:schemeClr val="bg1"/>
                </a:solidFill>
                <a:latin typeface="+mj-lt"/>
                <a:cs typeface="Times New Roman" pitchFamily="18" charset="0"/>
              </a:rPr>
              <a:t>УЧЕТА</a:t>
            </a:r>
            <a:endParaRPr lang="ru-RU" sz="32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542" y="163020"/>
            <a:ext cx="2984938" cy="1193975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 flipH="1">
            <a:off x="1835696" y="1342391"/>
            <a:ext cx="7308305" cy="14604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5732585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48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2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Доля оснащенности приборами учета по категориям потребителей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580629867"/>
              </p:ext>
            </p:extLst>
          </p:nvPr>
        </p:nvGraphicFramePr>
        <p:xfrm>
          <a:off x="214282" y="1285860"/>
          <a:ext cx="8643998" cy="39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797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3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-99392"/>
            <a:ext cx="7956379" cy="779434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Доля оснащения узлов учета потребителей ГУП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</a:rPr>
              <a:t>ТЭК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СПб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»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приборами учета по наименованию производителей    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860065459"/>
              </p:ext>
            </p:extLst>
          </p:nvPr>
        </p:nvGraphicFramePr>
        <p:xfrm>
          <a:off x="142844" y="857232"/>
          <a:ext cx="871543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1627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4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Процент принятых к учету данных по узлам учета тепловой энергии среди абонентов ГУП «ТЭК СПб» по статистике за </a:t>
            </a: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I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квартал 2017г.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543126"/>
              </p:ext>
            </p:extLst>
          </p:nvPr>
        </p:nvGraphicFramePr>
        <p:xfrm>
          <a:off x="928663" y="1092300"/>
          <a:ext cx="7215238" cy="178170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428891"/>
                <a:gridCol w="1571636"/>
                <a:gridCol w="2236216"/>
                <a:gridCol w="978495"/>
              </a:tblGrid>
              <a:tr h="6600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 абонентов 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Население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Социальная сфера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Прочие</a:t>
                      </a:r>
                      <a:endParaRPr lang="ru-RU" sz="18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Процент расчетов 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 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УУТЭ 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 </a:t>
                      </a:r>
                      <a:r>
                        <a:rPr lang="en-US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</a:t>
                      </a:r>
                      <a:r>
                        <a:rPr lang="ru-RU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квартале </a:t>
                      </a:r>
                      <a:r>
                        <a:rPr lang="ru-RU" sz="1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2017 от общего числа введенных в эксплуатацию  </a:t>
                      </a:r>
                      <a:endParaRPr lang="ru-RU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r>
                        <a:rPr lang="ru-RU" sz="1800" dirty="0" smtClean="0">
                          <a:effectLst/>
                        </a:rPr>
                        <a:t>97,38 %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97,71%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94,18 %</a:t>
                      </a:r>
                      <a:endParaRPr lang="ru-RU" sz="1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14803091"/>
              </p:ext>
            </p:extLst>
          </p:nvPr>
        </p:nvGraphicFramePr>
        <p:xfrm>
          <a:off x="755576" y="3068960"/>
          <a:ext cx="8281108" cy="3528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6237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5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Перечень основных работ по обслуживанию УУТЭ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890858361"/>
              </p:ext>
            </p:extLst>
          </p:nvPr>
        </p:nvGraphicFramePr>
        <p:xfrm>
          <a:off x="229439" y="968542"/>
          <a:ext cx="8685118" cy="5484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988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6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Проблемы при поверке приборов учета ТЭ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0711793"/>
              </p:ext>
            </p:extLst>
          </p:nvPr>
        </p:nvGraphicFramePr>
        <p:xfrm>
          <a:off x="683568" y="1397000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1444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cs typeface="Arial" pitchFamily="34" charset="0"/>
              </a:rPr>
              <a:t>Цели внедрения АССП и ее преимущества </a:t>
            </a:r>
            <a:endParaRPr lang="ru-RU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40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41" name="Rectangle 3"/>
          <p:cNvSpPr txBox="1">
            <a:spLocks noChangeArrowheads="1"/>
          </p:cNvSpPr>
          <p:nvPr/>
        </p:nvSpPr>
        <p:spPr>
          <a:xfrm rot="16200000" flipH="1">
            <a:off x="4549142" y="-3869099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Номер слайда 14"/>
          <p:cNvSpPr txBox="1">
            <a:spLocks/>
          </p:cNvSpPr>
          <p:nvPr/>
        </p:nvSpPr>
        <p:spPr>
          <a:xfrm>
            <a:off x="0" y="6625158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>
                <a:solidFill>
                  <a:schemeClr val="bg1"/>
                </a:solidFill>
              </a:rPr>
              <a:t>7</a:t>
            </a:r>
            <a:endParaRPr lang="ru-RU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81195230"/>
              </p:ext>
            </p:extLst>
          </p:nvPr>
        </p:nvGraphicFramePr>
        <p:xfrm>
          <a:off x="539552" y="1412776"/>
          <a:ext cx="820891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51520" y="1017603"/>
            <a:ext cx="790271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2060"/>
                </a:solidFill>
              </a:rPr>
              <a:t>Основные цели </a:t>
            </a:r>
            <a:r>
              <a:rPr lang="ru-RU" sz="1600" dirty="0">
                <a:solidFill>
                  <a:srgbClr val="002060"/>
                </a:solidFill>
              </a:rPr>
              <a:t>внедрения АССП в </a:t>
            </a:r>
            <a:r>
              <a:rPr lang="ru-RU" sz="1600" dirty="0" smtClean="0">
                <a:solidFill>
                  <a:srgbClr val="002060"/>
                </a:solidFill>
              </a:rPr>
              <a:t>корпоративно-информационную систему:</a:t>
            </a:r>
            <a:endParaRPr lang="ru-RU" sz="1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8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8" name="TextBox 20"/>
          <p:cNvSpPr txBox="1">
            <a:spLocks noChangeArrowheads="1"/>
          </p:cNvSpPr>
          <p:nvPr/>
        </p:nvSpPr>
        <p:spPr bwMode="auto">
          <a:xfrm>
            <a:off x="5929322" y="4786322"/>
            <a:ext cx="15001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6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8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-3" y="0"/>
            <a:ext cx="7956379" cy="6800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Arial" pitchFamily="34" charset="0"/>
              </a:rPr>
              <a:t>Основные проблемы ГУП «ТЭК СПб» при коммерческом учете отпущенной абоненту тепловой энергии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18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45360"/>
            <a:ext cx="1152316" cy="460926"/>
          </a:xfrm>
          <a:prstGeom prst="rect">
            <a:avLst/>
          </a:prstGeom>
        </p:spPr>
      </p:pic>
      <p:sp>
        <p:nvSpPr>
          <p:cNvPr id="19" name="Rectangle 3"/>
          <p:cNvSpPr txBox="1">
            <a:spLocks noChangeArrowheads="1"/>
          </p:cNvSpPr>
          <p:nvPr/>
        </p:nvSpPr>
        <p:spPr>
          <a:xfrm rot="16200000" flipH="1">
            <a:off x="4549142" y="-3856446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98735221"/>
              </p:ext>
            </p:extLst>
          </p:nvPr>
        </p:nvGraphicFramePr>
        <p:xfrm>
          <a:off x="323528" y="1397000"/>
          <a:ext cx="8496944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25312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14"/>
          <p:cNvSpPr txBox="1">
            <a:spLocks/>
          </p:cNvSpPr>
          <p:nvPr/>
        </p:nvSpPr>
        <p:spPr>
          <a:xfrm>
            <a:off x="-3" y="6597774"/>
            <a:ext cx="9144003" cy="260226"/>
          </a:xfrm>
          <a:prstGeom prst="rect">
            <a:avLst/>
          </a:prstGeom>
          <a:gradFill flip="none" rotWithShape="0">
            <a:gsLst>
              <a:gs pos="60000">
                <a:srgbClr val="A30000"/>
              </a:gs>
              <a:gs pos="0">
                <a:srgbClr val="760000"/>
              </a:gs>
              <a:gs pos="100000">
                <a:srgbClr val="C00000"/>
              </a:gs>
            </a:gsLst>
            <a:lin ang="16200000" scaled="1"/>
            <a:tileRect/>
          </a:gradFill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43A471-C387-4095-A5A7-202505EDEE22}" type="slidenum">
              <a:rPr lang="ru-RU" b="1" smtClean="0">
                <a:solidFill>
                  <a:schemeClr val="bg1"/>
                </a:solidFill>
              </a:rPr>
              <a:pPr/>
              <a:t>9</a:t>
            </a:fld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 rot="16200000" flipH="1">
            <a:off x="4549142" y="-4549142"/>
            <a:ext cx="45719" cy="9144003"/>
          </a:xfrm>
          <a:prstGeom prst="rect">
            <a:avLst/>
          </a:prstGeom>
          <a:gradFill flip="none" rotWithShape="1">
            <a:gsLst>
              <a:gs pos="0">
                <a:srgbClr val="960000"/>
              </a:gs>
              <a:gs pos="75000">
                <a:schemeClr val="bg1"/>
              </a:gs>
              <a:gs pos="50000">
                <a:srgbClr val="950000"/>
              </a:gs>
              <a:gs pos="25000">
                <a:schemeClr val="bg1"/>
              </a:gs>
              <a:gs pos="100000">
                <a:srgbClr val="8E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D0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rgbClr val="FFFD0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692696"/>
            <a:ext cx="3657600" cy="146304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54055" y="2967335"/>
            <a:ext cx="7035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293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419</Words>
  <Application>Microsoft Office PowerPoint</Application>
  <PresentationFormat>Экран (4:3)</PresentationFormat>
  <Paragraphs>70</Paragraphs>
  <Slides>9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РЫСЕВА ИРИНА АЛЕКСАНДРОВНА</dc:creator>
  <cp:lastModifiedBy>Вадим Бравве</cp:lastModifiedBy>
  <cp:revision>47</cp:revision>
  <dcterms:created xsi:type="dcterms:W3CDTF">2014-03-31T10:12:23Z</dcterms:created>
  <dcterms:modified xsi:type="dcterms:W3CDTF">2017-05-21T20:26:11Z</dcterms:modified>
</cp:coreProperties>
</file>