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77" r:id="rId3"/>
    <p:sldId id="318" r:id="rId4"/>
    <p:sldId id="319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14481D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992" autoAdjust="0"/>
  </p:normalViewPr>
  <p:slideViewPr>
    <p:cSldViewPr snapToGrid="0" showGuides="1">
      <p:cViewPr varScale="1">
        <p:scale>
          <a:sx n="106" d="100"/>
          <a:sy n="106" d="100"/>
        </p:scale>
        <p:origin x="1668" y="96"/>
      </p:cViewPr>
      <p:guideLst>
        <p:guide orient="horz" pos="709"/>
        <p:guide pos="226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9DEAA-9B13-4591-8E4F-A2B58CAF2ABB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4FF9F-E906-4FB7-BFAF-1972D73D4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2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97882-D3D8-4809-A2E4-0171615CBC8D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6956-1282-4316-AE2E-CCD078111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224"/>
            <a:ext cx="8362950" cy="845607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95" y="6371348"/>
            <a:ext cx="2316738" cy="323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7" y="6519332"/>
            <a:ext cx="167173" cy="16717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96594" y="6472665"/>
            <a:ext cx="1969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144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LOGIKA-CONSORTIUM.RU</a:t>
            </a:r>
            <a:endParaRPr lang="ru-RU" sz="1100" b="1" dirty="0">
              <a:solidFill>
                <a:srgbClr val="1448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7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224"/>
            <a:ext cx="8362950" cy="845607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2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A8E6-8778-4261-BA5B-544D352713C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665C-723A-4FDD-BBF1-3BE53EEC0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3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1224"/>
            <a:ext cx="8362950" cy="845607"/>
          </a:xfrm>
        </p:spPr>
        <p:txBody>
          <a:bodyPr>
            <a:normAutofit/>
          </a:bodyPr>
          <a:lstStyle>
            <a:lvl1pPr>
              <a:defRPr sz="28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95" y="6371348"/>
            <a:ext cx="2316738" cy="3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8E6-8778-4261-BA5B-544D352713C4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665C-723A-4FDD-BBF1-3BE53EEC0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8E6-8778-4261-BA5B-544D352713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665C-723A-4FDD-BBF1-3BE53EEC03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2"/>
          <p:cNvSpPr>
            <a:spLocks noGrp="1" noChangeArrowheads="1"/>
          </p:cNvSpPr>
          <p:nvPr>
            <p:ph type="ctrTitle" sz="quarter" idx="4294967295"/>
          </p:nvPr>
        </p:nvSpPr>
        <p:spPr bwMode="auto">
          <a:xfrm>
            <a:off x="276754" y="2937684"/>
            <a:ext cx="8939674" cy="18153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Консорциум ЛОГИКА-ТЕПЛОЭНЕРГОМОНТАЖ</a:t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СТАНДАРТЫ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УСЛУГ В КОММЕРЧЕСКОМ УЧЕТЕ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НЕРГОНОСИТЕЛЕЙ</a:t>
            </a:r>
            <a:endParaRPr lang="ru-RU" alt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4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276754" y="5673727"/>
            <a:ext cx="4170363" cy="358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Никитин Павел Борисович </a:t>
            </a:r>
          </a:p>
        </p:txBody>
      </p:sp>
      <p:sp>
        <p:nvSpPr>
          <p:cNvPr id="10" name="Rectangle 44"/>
          <p:cNvSpPr txBox="1">
            <a:spLocks noChangeArrowheads="1"/>
          </p:cNvSpPr>
          <p:nvPr/>
        </p:nvSpPr>
        <p:spPr bwMode="auto">
          <a:xfrm>
            <a:off x="276754" y="6107117"/>
            <a:ext cx="8731779" cy="5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Генеральный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директор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онсорциума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ЛОГИКА-ТЕПЛОЭНЕРГОМОНТАЖ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24482"/>
            <a:ext cx="4286779" cy="6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611354" cy="845608"/>
          </a:xfrm>
        </p:spPr>
        <p:txBody>
          <a:bodyPr>
            <a:normAutofit/>
          </a:bodyPr>
          <a:lstStyle/>
          <a:p>
            <a:r>
              <a:rPr lang="ru-RU" dirty="0" smtClean="0"/>
              <a:t>Добровольная система качества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82" y="2059720"/>
            <a:ext cx="3792566" cy="30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76842"/>
              </p:ext>
            </p:extLst>
          </p:nvPr>
        </p:nvGraphicFramePr>
        <p:xfrm>
          <a:off x="986989" y="820706"/>
          <a:ext cx="7213780" cy="540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Image" r:id="rId3" imgW="10145880" imgH="7606080" progId="Photoshop.Image.13">
                  <p:embed/>
                </p:oleObj>
              </mc:Choice>
              <mc:Fallback>
                <p:oleObj name="Image" r:id="rId3" imgW="10145880" imgH="7606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989" y="820706"/>
                        <a:ext cx="7213780" cy="5408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611354" cy="845608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- лидерство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4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4"/>
          <p:cNvSpPr txBox="1">
            <a:spLocks noChangeArrowheads="1"/>
          </p:cNvSpPr>
          <p:nvPr/>
        </p:nvSpPr>
        <p:spPr bwMode="auto">
          <a:xfrm>
            <a:off x="264054" y="3226706"/>
            <a:ext cx="6873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Контакты: </a:t>
            </a:r>
          </a:p>
          <a:p>
            <a:endParaRPr lang="ru-RU" alt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РФ, 190020, г. Санкт-Петербург,</a:t>
            </a:r>
            <a:r>
              <a:rPr lang="en-US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alt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наб. Обводного канала 150</a:t>
            </a:r>
          </a:p>
          <a:p>
            <a:pPr>
              <a:lnSpc>
                <a:spcPct val="150000"/>
              </a:lnSpc>
            </a:pPr>
            <a:r>
              <a:rPr lang="en-US" altLang="ru-RU" sz="14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nikitin@tem.spb.ru</a:t>
            </a:r>
            <a:endParaRPr lang="en-US" altLang="ru-RU" sz="1400" u="sng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www.logika-consortium.ru</a:t>
            </a:r>
            <a:endParaRPr lang="en-US" altLang="ru-RU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Rectangle 44"/>
          <p:cNvSpPr txBox="1">
            <a:spLocks noChangeArrowheads="1"/>
          </p:cNvSpPr>
          <p:nvPr/>
        </p:nvSpPr>
        <p:spPr bwMode="auto">
          <a:xfrm>
            <a:off x="247120" y="2125864"/>
            <a:ext cx="5688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 smtClean="0">
                <a:solidFill>
                  <a:prstClr val="black"/>
                </a:solidFill>
              </a:rPr>
              <a:t>Никитин Павел Борисович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Rectangle 44"/>
          <p:cNvSpPr txBox="1">
            <a:spLocks noChangeArrowheads="1"/>
          </p:cNvSpPr>
          <p:nvPr/>
        </p:nvSpPr>
        <p:spPr bwMode="auto">
          <a:xfrm>
            <a:off x="264054" y="2561626"/>
            <a:ext cx="8593667" cy="37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Генеральный директор Консорциума ЛОГИКА-ТЕПЛОЭНЕРГОМОНТАЖ</a:t>
            </a:r>
            <a:endParaRPr lang="en-US" altLang="ru-RU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13869"/>
              </p:ext>
            </p:extLst>
          </p:nvPr>
        </p:nvGraphicFramePr>
        <p:xfrm>
          <a:off x="1137518" y="1619765"/>
          <a:ext cx="6928651" cy="445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Image" r:id="rId3" imgW="7122960" imgH="4992480" progId="Photoshop.Image.13">
                  <p:embed/>
                </p:oleObj>
              </mc:Choice>
              <mc:Fallback>
                <p:oleObj name="Image" r:id="rId3" imgW="7122960" imgH="4992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7518" y="1619765"/>
                        <a:ext cx="6928651" cy="4455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041" y="594057"/>
            <a:ext cx="8362950" cy="84560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 – драйвер борьбы за рентабельность</a:t>
            </a:r>
            <a:endParaRPr lang="ru-RU" sz="28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106" y="1619765"/>
            <a:ext cx="6087147" cy="39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gradient.ru/images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2" y="1272609"/>
            <a:ext cx="6698859" cy="39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9149" y="589960"/>
            <a:ext cx="8362950" cy="845607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демпинговой политики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6653" y="3967538"/>
            <a:ext cx="2244882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362950" cy="845607"/>
          </a:xfrm>
        </p:spPr>
        <p:txBody>
          <a:bodyPr/>
          <a:lstStyle/>
          <a:p>
            <a:r>
              <a:rPr lang="ru-RU" dirty="0" smtClean="0"/>
              <a:t>Высокие стандарты качества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5" y="1444625"/>
            <a:ext cx="6940718" cy="43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362950" cy="845607"/>
          </a:xfrm>
        </p:spPr>
        <p:txBody>
          <a:bodyPr/>
          <a:lstStyle/>
          <a:p>
            <a:r>
              <a:rPr lang="ru-RU" dirty="0" smtClean="0"/>
              <a:t>Техническая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02" y="2431453"/>
            <a:ext cx="8203948" cy="3489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120 лицензионных центров в РФ и СНГ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Техническая поддержка по комплектным поставкам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Консультации разработчика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Экспертная работа в регионах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362950" cy="845607"/>
          </a:xfrm>
        </p:spPr>
        <p:txBody>
          <a:bodyPr/>
          <a:lstStyle/>
          <a:p>
            <a:r>
              <a:rPr lang="ru-RU" dirty="0" smtClean="0"/>
              <a:t>Метрологическое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01" y="2377132"/>
            <a:ext cx="8529873" cy="34532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Лицензионная сеть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Универсальный метрологический центр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Окна приемки приборов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8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362950" cy="845607"/>
          </a:xfrm>
        </p:spPr>
        <p:txBody>
          <a:bodyPr/>
          <a:lstStyle/>
          <a:p>
            <a:r>
              <a:rPr lang="ru-RU" dirty="0" smtClean="0"/>
              <a:t>Все для клиента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01" y="2386185"/>
            <a:ext cx="8430285" cy="32360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Складские запасы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Широкая номенклатура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Сроки поставки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Гарантийные обязательства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5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1" y="1677104"/>
            <a:ext cx="6761251" cy="4173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8"/>
            <a:ext cx="8362950" cy="845607"/>
          </a:xfrm>
        </p:spPr>
        <p:txBody>
          <a:bodyPr/>
          <a:lstStyle/>
          <a:p>
            <a:r>
              <a:rPr lang="ru-RU" dirty="0" smtClean="0"/>
              <a:t>Поддержка партнеров в регионах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96" y="1444626"/>
            <a:ext cx="3242649" cy="1017918"/>
          </a:xfrm>
        </p:spPr>
        <p:txBody>
          <a:bodyPr/>
          <a:lstStyle/>
          <a:p>
            <a:r>
              <a:rPr lang="ru-RU" dirty="0" smtClean="0"/>
              <a:t>Филиалы</a:t>
            </a:r>
          </a:p>
          <a:p>
            <a:r>
              <a:rPr lang="ru-RU" dirty="0" smtClean="0"/>
              <a:t>Интегратор</a:t>
            </a:r>
          </a:p>
        </p:txBody>
      </p:sp>
    </p:spTree>
    <p:extLst>
      <p:ext uri="{BB962C8B-B14F-4D97-AF65-F5344CB8AC3E}">
        <p14:creationId xmlns:p14="http://schemas.microsoft.com/office/powerpoint/2010/main" val="374294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02" y="599017"/>
            <a:ext cx="8855798" cy="1084927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Клиентоориентированность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не на словах, а на деле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02" y="2313758"/>
            <a:ext cx="7371029" cy="32541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Кадры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Обучение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Система мотивации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462805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104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Тема Office</vt:lpstr>
      <vt:lpstr>1_Тема Office</vt:lpstr>
      <vt:lpstr>Adobe Photoshop Image</vt:lpstr>
      <vt:lpstr>Консорциум ЛОГИКА-ТЕПЛОЭНЕРГОМОНТАЖ ВЫСОКИЕ СТАНДАРТЫ  ПРЕДОСТАВЛЕНИЯ УСЛУГ В КОММЕРЧЕСКОМ УЧЕТЕ ЭНЕРГОНОСИТЕЛЕЙ</vt:lpstr>
      <vt:lpstr>Кризис – драйвер борьбы за рентабельность</vt:lpstr>
      <vt:lpstr>Результат демпинговой политики</vt:lpstr>
      <vt:lpstr>Высокие стандарты качества</vt:lpstr>
      <vt:lpstr>Техническая поддержка</vt:lpstr>
      <vt:lpstr>Метрологическое сопровождение</vt:lpstr>
      <vt:lpstr>Все для клиента</vt:lpstr>
      <vt:lpstr>Поддержка партнеров в регионах</vt:lpstr>
      <vt:lpstr>Клиентоориентированность  не на словах, а на деле</vt:lpstr>
      <vt:lpstr>Добровольная система качества</vt:lpstr>
      <vt:lpstr>Результат - лидерство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 при внедрении систем автоматизированного учета тепловой энергии и погодного регулирования  (на примере реализации контракта реформы ЖКХ в г. Чебоксары)</dc:title>
  <dc:creator>Суворов Сергей Андреевич</dc:creator>
  <cp:lastModifiedBy>Суворов Сергей Андреевич</cp:lastModifiedBy>
  <cp:revision>199</cp:revision>
  <cp:lastPrinted>2016-04-28T14:11:09Z</cp:lastPrinted>
  <dcterms:created xsi:type="dcterms:W3CDTF">2015-09-01T07:05:48Z</dcterms:created>
  <dcterms:modified xsi:type="dcterms:W3CDTF">2016-04-28T14:21:22Z</dcterms:modified>
</cp:coreProperties>
</file>