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8" r:id="rId2"/>
    <p:sldId id="278" r:id="rId3"/>
    <p:sldId id="312" r:id="rId4"/>
    <p:sldId id="314" r:id="rId5"/>
    <p:sldId id="313" r:id="rId6"/>
    <p:sldId id="316" r:id="rId7"/>
    <p:sldId id="315" r:id="rId8"/>
    <p:sldId id="317" r:id="rId9"/>
    <p:sldId id="311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>
        <p:scale>
          <a:sx n="75" d="100"/>
          <a:sy n="75" d="100"/>
        </p:scale>
        <p:origin x="-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46B77-1B0C-473D-8B82-30F12DACFA13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4A305-975A-47AF-B332-627489A0A7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7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73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21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43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51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63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75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5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8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11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82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76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CA82-D048-41C5-B79F-7078E0BCF266}" type="datetimeFigureOut">
              <a:rPr lang="ru-RU" smtClean="0"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17FB-513D-44B7-BDC7-FB61AEE71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5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29324" y="1772816"/>
            <a:ext cx="8280920" cy="17931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324" y="3565983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Альбом типовых проектных решений по инженерным системам жилых, </a:t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>общественных зданий и складских помещений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74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17" y="15279"/>
            <a:ext cx="9144000" cy="114707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2431"/>
            <a:ext cx="9144000" cy="5155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75118" y="6427074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Докладчик: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858" y="6426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" y="1028343"/>
            <a:ext cx="91193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решения: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- систем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водоснабжения и водоотведения жилых и общественных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зданий;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систем безопасности;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автоматизированных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тепловых пунктов и автоматизированных узлов учета тепловой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энергии;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автоматизированных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управления отопительными котельными мощностью до 150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МВт;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узлов крепления трубопроводов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инженерных сетей (трубопроводы ВК, ОВ, Газ, ГВС) к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строительным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конструкциям здания</a:t>
            </a:r>
          </a:p>
        </p:txBody>
      </p:sp>
    </p:spTree>
    <p:extLst>
      <p:ext uri="{BB962C8B-B14F-4D97-AF65-F5344CB8AC3E}">
        <p14:creationId xmlns:p14="http://schemas.microsoft.com/office/powerpoint/2010/main" val="48564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29324" y="1772816"/>
            <a:ext cx="8280920" cy="17931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8434" y="4320539"/>
            <a:ext cx="814713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Профессиональные стандарты</a:t>
            </a:r>
            <a:endParaRPr lang="ru-RU" sz="44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679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17" y="15279"/>
            <a:ext cx="9144000" cy="114707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2431"/>
            <a:ext cx="9144000" cy="5155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75118" y="6427074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Докладчик: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858" y="6426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678" y="1241546"/>
            <a:ext cx="895352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Машинист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 для забивки и погружения свай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Оператор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штукатурной станции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Монтажник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внутридомового  и внутриквартирного газового оборудования и трубопроводов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Монтажник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насосных станций и сооружений очистки стоков в системах водоотведения (канализации)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Монтажник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насосных станций и станций водоподготовки в системах водоснабжения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Монтажник промышленного газового  оборудования и трубопроводов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Монтажник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слаботочных систем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Специалист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строительства подземных инженерных коммуникаций, прокладываемых методом горизонтального направленного бурения в строительстве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Электромонтажник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Механик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холодильной и вентиляционной технике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6221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17" y="15279"/>
            <a:ext cx="9144000" cy="114707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2431"/>
            <a:ext cx="9144000" cy="5155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75118" y="6427074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Докладчик: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858" y="6426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5858" y="1443841"/>
            <a:ext cx="865461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Специалист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энергетическому обследованию объектов капитального строительства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Специалист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энергосервисных мероприятий на объектах капитального строительства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Специалист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подготовке проекта обеспечения соблюдения требований энергетической эффективности зданий, строений и сооружений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Специалист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энергоменеджмента в строительной сфере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Организатор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проектного производства в строительстве</a:t>
            </a:r>
            <a:endParaRPr lang="ru-RU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21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29324" y="1772816"/>
            <a:ext cx="8280920" cy="1793167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2638" y="3284984"/>
            <a:ext cx="85587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КАТАЛОГ ПРОДУКЦИИ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содержащий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детализированную информацию о строительных материалах, технологиях и оборудовании отечественных производителей </a:t>
            </a:r>
          </a:p>
        </p:txBody>
      </p:sp>
    </p:spTree>
    <p:extLst>
      <p:ext uri="{BB962C8B-B14F-4D97-AF65-F5344CB8AC3E}">
        <p14:creationId xmlns:p14="http://schemas.microsoft.com/office/powerpoint/2010/main" val="261134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17" y="15279"/>
            <a:ext cx="9144000" cy="114707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2431"/>
            <a:ext cx="9144000" cy="5155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75118" y="6427074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Докладчик: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858" y="6426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4618" y="1162357"/>
            <a:ext cx="914400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smtClean="0"/>
              <a:t>Целями </a:t>
            </a:r>
            <a:r>
              <a:rPr lang="ru-RU" sz="2400" dirty="0"/>
              <a:t>создания Каталога </a:t>
            </a:r>
            <a:r>
              <a:rPr lang="ru-RU" sz="2400" dirty="0" smtClean="0"/>
              <a:t>является: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формирование </a:t>
            </a:r>
            <a:r>
              <a:rPr lang="ru-RU" sz="2400" dirty="0"/>
              <a:t>систематизированного перечня качественной строительной продукции отечественного производства (материалов, технологий и оборудования), </a:t>
            </a:r>
            <a:r>
              <a:rPr lang="ru-RU" sz="2400" dirty="0" smtClean="0"/>
              <a:t>	информирование </a:t>
            </a:r>
            <a:r>
              <a:rPr lang="ru-RU" sz="2400" dirty="0"/>
              <a:t>предприятий инвестиционно-строительного комплекса о продукции отечественных производителей, </a:t>
            </a:r>
            <a:endParaRPr lang="ru-RU" sz="2400" dirty="0" smtClean="0"/>
          </a:p>
          <a:p>
            <a:pPr algn="just"/>
            <a:r>
              <a:rPr lang="ru-RU" sz="2400" dirty="0" smtClean="0"/>
              <a:t>	обеспечение </a:t>
            </a:r>
            <a:r>
              <a:rPr lang="ru-RU" sz="2400" dirty="0"/>
              <a:t>более широкого применения продукции отечественных предприятий как в государственном заказе, так и в инвестиционном строительстве. </a:t>
            </a:r>
            <a:r>
              <a:rPr lang="ru-RU" sz="2400" dirty="0" smtClean="0"/>
              <a:t>	Продвижение </a:t>
            </a:r>
            <a:r>
              <a:rPr lang="ru-RU" sz="2400" dirty="0"/>
              <a:t>и развитие Каталога на территории Российской Федерации планируется в формате экспертной информационной площадки, посвященной вопросам качества строительной продукции, а также вопросам развития производства и внедрения строительной продукции отечественных предприятий.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615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17" y="15279"/>
            <a:ext cx="9144000" cy="114707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2431"/>
            <a:ext cx="9144000" cy="5155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75118" y="6427074"/>
            <a:ext cx="131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Докладчик: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858" y="6426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8933" y="1162357"/>
            <a:ext cx="9119383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b="1" dirty="0" smtClean="0"/>
              <a:t>Наличие </a:t>
            </a:r>
            <a:r>
              <a:rPr lang="ru-RU" sz="2400" b="1" dirty="0"/>
              <a:t>строительного материала в Каталоге является основанием и условием для его обязательного рассмотрения проектной организацией в целях применения в процессе проектирования объектов капитального строительства за счет бюджетных средств. </a:t>
            </a:r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Оператором </a:t>
            </a:r>
            <a:r>
              <a:rPr lang="ru-RU" sz="2400" b="1" dirty="0"/>
              <a:t>Каталога выступает Гильдия управляющих и девелоперов. </a:t>
            </a:r>
            <a:r>
              <a:rPr lang="ru-RU" sz="2400" b="1" dirty="0" smtClean="0"/>
              <a:t>	Включение </a:t>
            </a:r>
            <a:r>
              <a:rPr lang="ru-RU" sz="2400" b="1" dirty="0"/>
              <a:t>продукции в Каталог происходит по результатам оценки документов, подтверждающих качественные характеристики строительной продукции, группами независимых экспертов, сформированных в составе Научно-технических и экспертных советов при исполнительных органах государственной власти (далее – Совет</a:t>
            </a:r>
            <a:r>
              <a:rPr lang="ru-RU" sz="2400" b="1" dirty="0" smtClean="0"/>
              <a:t>).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algn="ctr"/>
            <a:r>
              <a:rPr lang="en-US" sz="2800" b="1" dirty="0"/>
              <a:t>http://</a:t>
            </a:r>
            <a:r>
              <a:rPr lang="ru-RU" sz="2800" b="1" dirty="0"/>
              <a:t>каталогпродукции.рф./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229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8908" y="6421000"/>
            <a:ext cx="519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Докладчик:  Александр Михайлович ГРИМИТЛИН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6" b="2439"/>
          <a:stretch/>
        </p:blipFill>
        <p:spPr>
          <a:xfrm>
            <a:off x="-2851" y="0"/>
            <a:ext cx="9111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1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1118</TotalTime>
  <Words>48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Альбом типовых проектных решений по инженерным системам жилых,  общественных зданий и складских помещений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Февраль 2013 года</dc:title>
  <dc:creator>toshiba</dc:creator>
  <cp:lastModifiedBy>krg1</cp:lastModifiedBy>
  <cp:revision>67</cp:revision>
  <cp:lastPrinted>2015-12-18T06:23:16Z</cp:lastPrinted>
  <dcterms:created xsi:type="dcterms:W3CDTF">2013-03-21T06:52:00Z</dcterms:created>
  <dcterms:modified xsi:type="dcterms:W3CDTF">2016-04-28T11:52:57Z</dcterms:modified>
</cp:coreProperties>
</file>