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5"/>
  </p:sldMasterIdLst>
  <p:notesMasterIdLst>
    <p:notesMasterId r:id="rId24"/>
  </p:notesMasterIdLst>
  <p:handoutMasterIdLst>
    <p:handoutMasterId r:id="rId25"/>
  </p:handoutMasterIdLst>
  <p:sldIdLst>
    <p:sldId id="805" r:id="rId6"/>
    <p:sldId id="806" r:id="rId7"/>
    <p:sldId id="807" r:id="rId8"/>
    <p:sldId id="797" r:id="rId9"/>
    <p:sldId id="798" r:id="rId10"/>
    <p:sldId id="799" r:id="rId11"/>
    <p:sldId id="800" r:id="rId12"/>
    <p:sldId id="801" r:id="rId13"/>
    <p:sldId id="802" r:id="rId14"/>
    <p:sldId id="804" r:id="rId15"/>
    <p:sldId id="803" r:id="rId16"/>
    <p:sldId id="781" r:id="rId17"/>
    <p:sldId id="788" r:id="rId18"/>
    <p:sldId id="765" r:id="rId19"/>
    <p:sldId id="782" r:id="rId20"/>
    <p:sldId id="789" r:id="rId21"/>
    <p:sldId id="796" r:id="rId22"/>
    <p:sldId id="808" r:id="rId23"/>
  </p:sldIdLst>
  <p:sldSz cx="9144000" cy="6858000" type="screen4x3"/>
  <p:notesSz cx="6669088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0033"/>
    <a:srgbClr val="FF99FF"/>
    <a:srgbClr val="FFFF00"/>
    <a:srgbClr val="99FF33"/>
    <a:srgbClr val="FFFFCC"/>
    <a:srgbClr val="CCFFFF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87053" autoAdjust="0"/>
  </p:normalViewPr>
  <p:slideViewPr>
    <p:cSldViewPr>
      <p:cViewPr varScale="1">
        <p:scale>
          <a:sx n="80" d="100"/>
          <a:sy n="8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 b="0">
                <a:latin typeface="Times" pitchFamily="18" charset="0"/>
              </a:defRPr>
            </a:lvl1pPr>
          </a:lstStyle>
          <a:p>
            <a:fld id="{55F01C53-013B-43C0-9AEC-BD1E098FC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83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6" tIns="47409" rIns="94816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 b="0">
                <a:latin typeface="Times" pitchFamily="18" charset="0"/>
              </a:defRPr>
            </a:lvl1pPr>
          </a:lstStyle>
          <a:p>
            <a:fld id="{6C811E6C-96BC-41B8-87F6-862B40A10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96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63588" algn="l"/>
                <a:tab pos="1527175" algn="l"/>
                <a:tab pos="2290763" algn="l"/>
              </a:tabLst>
            </a:pPr>
            <a:fld id="{E02A488B-639A-4560-8CD6-C24C5E33480A}" type="slidenum">
              <a:rPr lang="ru-RU" smtClean="0">
                <a:ea typeface="Lucida Sans Unicode" pitchFamily="34" charset="0"/>
              </a:rPr>
              <a:pPr>
                <a:tabLst>
                  <a:tab pos="763588" algn="l"/>
                  <a:tab pos="1527175" algn="l"/>
                  <a:tab pos="2290763" algn="l"/>
                </a:tabLst>
              </a:pPr>
              <a:t>1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986" tIns="49393" rIns="94986" bIns="49393" anchor="b"/>
          <a:lstStyle/>
          <a:p>
            <a:pPr algn="r" eaLnBrk="1" hangingPunct="1">
              <a:spcBef>
                <a:spcPct val="0"/>
              </a:spcBef>
              <a:tabLst>
                <a:tab pos="0" algn="l"/>
                <a:tab pos="471488" algn="l"/>
                <a:tab pos="946150" algn="l"/>
                <a:tab pos="1419225" algn="l"/>
                <a:tab pos="1893888" algn="l"/>
                <a:tab pos="2368550" algn="l"/>
                <a:tab pos="2843213" algn="l"/>
                <a:tab pos="3316288" algn="l"/>
                <a:tab pos="3790950" algn="l"/>
                <a:tab pos="4265613" algn="l"/>
                <a:tab pos="4738688" algn="l"/>
                <a:tab pos="5213350" algn="l"/>
                <a:tab pos="5688013" algn="l"/>
                <a:tab pos="6161088" algn="l"/>
                <a:tab pos="6635750" algn="l"/>
                <a:tab pos="7110413" algn="l"/>
                <a:tab pos="7583488" algn="l"/>
                <a:tab pos="8058150" algn="l"/>
                <a:tab pos="8532813" algn="l"/>
                <a:tab pos="9005888" algn="l"/>
                <a:tab pos="9480550" algn="l"/>
              </a:tabLst>
            </a:pPr>
            <a:fld id="{58A37C85-DC76-43F6-B8DE-52EDE0CFC8A2}" type="slidenum">
              <a:rPr lang="ru-RU" sz="1300">
                <a:solidFill>
                  <a:srgbClr val="0F245F"/>
                </a:solidFill>
              </a:rPr>
              <a:pPr algn="r" eaLnBrk="1" hangingPunct="1">
                <a:spcBef>
                  <a:spcPct val="0"/>
                </a:spcBef>
                <a:tabLst>
                  <a:tab pos="0" algn="l"/>
                  <a:tab pos="471488" algn="l"/>
                  <a:tab pos="946150" algn="l"/>
                  <a:tab pos="1419225" algn="l"/>
                  <a:tab pos="1893888" algn="l"/>
                  <a:tab pos="2368550" algn="l"/>
                  <a:tab pos="2843213" algn="l"/>
                  <a:tab pos="3316288" algn="l"/>
                  <a:tab pos="3790950" algn="l"/>
                  <a:tab pos="4265613" algn="l"/>
                  <a:tab pos="4738688" algn="l"/>
                  <a:tab pos="5213350" algn="l"/>
                  <a:tab pos="5688013" algn="l"/>
                  <a:tab pos="6161088" algn="l"/>
                  <a:tab pos="6635750" algn="l"/>
                  <a:tab pos="7110413" algn="l"/>
                  <a:tab pos="7583488" algn="l"/>
                  <a:tab pos="8058150" algn="l"/>
                  <a:tab pos="8532813" algn="l"/>
                  <a:tab pos="9005888" algn="l"/>
                  <a:tab pos="9480550" algn="l"/>
                </a:tabLst>
              </a:pPr>
              <a:t>1</a:t>
            </a:fld>
            <a:endParaRPr lang="ru-RU" sz="1300">
              <a:solidFill>
                <a:srgbClr val="0F245F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711200" y="4862513"/>
            <a:ext cx="5668963" cy="45958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949325" y="774700"/>
            <a:ext cx="5202238" cy="3821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06" tIns="48253" rIns="96506" bIns="48253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800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84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83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</p:spPr>
        <p:txBody>
          <a:bodyPr/>
          <a:lstStyle/>
          <a:p>
            <a:r>
              <a:rPr lang="ru-RU"/>
              <a:t>Стандартное сужающее устройство- диафрагма до сих пор остается самым популярным и распространенным первичным преобразователем расхода. Но несмотря на простоту и дешевизну изготовления, а также хорошую нормативно-техническую базу ,(ГОСТ 8.586-2005) использование стандартных диафрагм имеет ряд ограничений – длинные прямолинейные участки трубопровода, требуемые при установке, требующие постоянного обслуживания импульсные линии, большие безвозвратные потери давления.</a:t>
            </a:r>
          </a:p>
          <a:p>
            <a:r>
              <a:rPr lang="ru-RU"/>
              <a:t>Современные расходомеры переменного перепада давления разработаны с учетом требований снизить ограничения традиционных диафрагм и одним из предлагаемых решений является новый расходомер интегральной конструкции Метран-150</a:t>
            </a:r>
            <a:r>
              <a:rPr lang="en-US"/>
              <a:t>RFA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046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Метран-150</a:t>
            </a:r>
            <a:r>
              <a:rPr lang="en-US"/>
              <a:t>RFA </a:t>
            </a:r>
            <a:r>
              <a:rPr lang="ru-RU"/>
              <a:t> в отличии от Метран-350 имеет два типа монтажа – </a:t>
            </a:r>
            <a:r>
              <a:rPr lang="en-US"/>
              <a:t>Pak-Lok </a:t>
            </a:r>
            <a:r>
              <a:rPr lang="ru-RU"/>
              <a:t>и </a:t>
            </a:r>
            <a:r>
              <a:rPr lang="en-US"/>
              <a:t>Flange. </a:t>
            </a:r>
            <a:r>
              <a:rPr lang="ru-RU"/>
              <a:t>Монтаж/демонтаж без остановки техпроцесса </a:t>
            </a:r>
            <a:r>
              <a:rPr lang="en-US"/>
              <a:t>(Flo-Tap) </a:t>
            </a:r>
            <a:r>
              <a:rPr lang="ru-RU"/>
              <a:t>доступен только в Метран-350, </a:t>
            </a:r>
            <a:r>
              <a:rPr lang="en-US"/>
              <a:t>Rosemount </a:t>
            </a:r>
            <a:r>
              <a:rPr lang="ru-RU"/>
              <a:t>3051</a:t>
            </a:r>
            <a:r>
              <a:rPr lang="en-US"/>
              <a:t>SFA, Rosemount 3095MFA.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164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ChangeArrowheads="1"/>
          </p:cNvSpPr>
          <p:nvPr/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475" name="Rectangle 3"/>
          <p:cNvSpPr>
            <a:spLocks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2" tIns="0" rIns="19382" bIns="0" anchor="b"/>
          <a:lstStyle/>
          <a:p>
            <a:pPr algn="r" defTabSz="915988">
              <a:spcBef>
                <a:spcPct val="0"/>
              </a:spcBef>
            </a:pPr>
            <a:r>
              <a:rPr lang="ru-RU" sz="1000" b="0" i="1">
                <a:latin typeface="Times New Roman" pitchFamily="18" charset="0"/>
              </a:rPr>
              <a:t>15</a:t>
            </a:r>
          </a:p>
        </p:txBody>
      </p:sp>
      <p:sp>
        <p:nvSpPr>
          <p:cNvPr id="1257476" name="Rectangle 4"/>
          <p:cNvSpPr>
            <a:spLocks noChangeArrowheads="1"/>
          </p:cNvSpPr>
          <p:nvPr/>
        </p:nvSpPr>
        <p:spPr bwMode="auto">
          <a:xfrm>
            <a:off x="-1588" y="9431338"/>
            <a:ext cx="288925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477" name="Rectangle 5"/>
          <p:cNvSpPr>
            <a:spLocks noChangeArrowheads="1"/>
          </p:cNvSpPr>
          <p:nvPr/>
        </p:nvSpPr>
        <p:spPr bwMode="auto">
          <a:xfrm>
            <a:off x="-1588" y="0"/>
            <a:ext cx="288925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2350" y="869950"/>
            <a:ext cx="4627563" cy="3470275"/>
          </a:xfrm>
          <a:ln w="12700" cap="flat">
            <a:solidFill>
              <a:schemeClr val="tx1"/>
            </a:solidFill>
          </a:ln>
        </p:spPr>
      </p:sp>
      <p:sp>
        <p:nvSpPr>
          <p:cNvPr id="12574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9000" y="4721225"/>
            <a:ext cx="4891088" cy="4178300"/>
          </a:xfrm>
          <a:noFill/>
          <a:ln/>
        </p:spPr>
        <p:txBody>
          <a:bodyPr lIns="90450" tIns="45226" rIns="90450" bIns="45226"/>
          <a:lstStyle/>
          <a:p>
            <a:pPr latinLnBrk="1"/>
            <a:r>
              <a:rPr lang="ru-RU"/>
              <a:t>Установка Метран-150</a:t>
            </a:r>
            <a:r>
              <a:rPr lang="en-US"/>
              <a:t>RFA</a:t>
            </a:r>
            <a:r>
              <a:rPr lang="ru-RU"/>
              <a:t> экономична и менее трудоемка по сравнению с установкой традиционного расходомерного узла на базе диафрагмы и состоит из четырех основных этапов – просверлить отверстие в трубопроводе, приварить фланец или бобышку, вставить расходомер и подключить, целостность трубопровода при этом сохраняется.  Для монтажа диафрагмы необходимо разрезать трубопровод, приварить фланцы, правильно установить диафрагму, смонтировать импульсные линии, установить вентильный блок и датчик давления, подключить.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665746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Метран-150</a:t>
            </a:r>
            <a:r>
              <a:rPr lang="en-US"/>
              <a:t>RFA</a:t>
            </a:r>
            <a:r>
              <a:rPr lang="ru-RU"/>
              <a:t> –это датчик перепада давления копланарной конструкции Метран-150</a:t>
            </a:r>
            <a:r>
              <a:rPr lang="en-US"/>
              <a:t>CDR</a:t>
            </a:r>
            <a:r>
              <a:rPr lang="ru-RU"/>
              <a:t> в сборе с вентильным блоком и первичным элементом – осредняющая напорная трубка </a:t>
            </a:r>
            <a:r>
              <a:rPr lang="en-US"/>
              <a:t>Annubar</a:t>
            </a:r>
            <a:r>
              <a:rPr lang="ru-RU"/>
              <a:t> 485. Расходомер поставляется как единый узел в сборе, проверенный на герметичность, поверенный и готовый к установке. Метран-150</a:t>
            </a:r>
            <a:r>
              <a:rPr lang="en-US"/>
              <a:t>RFA</a:t>
            </a:r>
            <a:r>
              <a:rPr lang="ru-RU"/>
              <a:t> – это современное решение по доступной цене, дополняющее линейку расходомеров переменного перепада давления на базе ОНТ </a:t>
            </a:r>
            <a:r>
              <a:rPr lang="en-US"/>
              <a:t>Annubar</a:t>
            </a:r>
            <a:r>
              <a:rPr lang="ru-RU"/>
              <a:t>. Датчик давления Метран-150 в составе расходомера позволяет расположить Метран-150</a:t>
            </a:r>
            <a:r>
              <a:rPr lang="en-US"/>
              <a:t>RFA</a:t>
            </a:r>
            <a:r>
              <a:rPr lang="ru-RU"/>
              <a:t> на одну ценовую ступень с отечественными измерительными комплексами на базе стандартных диафрагм. Для более жестких требований по точности измерений и функциональности уже много лет эксплуатируются модели Метран-350, </a:t>
            </a:r>
            <a:r>
              <a:rPr lang="en-US"/>
              <a:t>Rosemount</a:t>
            </a:r>
            <a:r>
              <a:rPr lang="ru-RU"/>
              <a:t> 3051</a:t>
            </a:r>
            <a:r>
              <a:rPr lang="en-US"/>
              <a:t>SFA </a:t>
            </a:r>
            <a:r>
              <a:rPr lang="ru-RU"/>
              <a:t>и </a:t>
            </a:r>
            <a:r>
              <a:rPr lang="en-US"/>
              <a:t>Rosemount</a:t>
            </a:r>
            <a:r>
              <a:rPr lang="ru-RU"/>
              <a:t> 3095</a:t>
            </a:r>
            <a:r>
              <a:rPr lang="en-US"/>
              <a:t>MFA</a:t>
            </a:r>
            <a:r>
              <a:rPr lang="ru-RU"/>
              <a:t>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8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Расходомеры на базе ОНТ Annubar</a:t>
            </a:r>
            <a:r>
              <a:rPr lang="en-US"/>
              <a:t> </a:t>
            </a:r>
            <a:r>
              <a:rPr lang="ru-RU"/>
              <a:t>сокращают эксплуатационные затраты. Благодаря</a:t>
            </a:r>
            <a:r>
              <a:rPr lang="en-US"/>
              <a:t> </a:t>
            </a:r>
            <a:r>
              <a:rPr lang="ru-RU"/>
              <a:t>конструкции осредяющей напорной трубки</a:t>
            </a:r>
            <a:r>
              <a:rPr lang="en-US"/>
              <a:t> </a:t>
            </a:r>
            <a:r>
              <a:rPr lang="ru-RU"/>
              <a:t>безвозвратные потери давления меньше, чем при</a:t>
            </a:r>
          </a:p>
          <a:p>
            <a:r>
              <a:rPr lang="ru-RU"/>
              <a:t>использовании других первичных элементов в</a:t>
            </a:r>
            <a:r>
              <a:rPr lang="en-US"/>
              <a:t> </a:t>
            </a:r>
            <a:r>
              <a:rPr lang="ru-RU"/>
              <a:t>расходомерах переменного перепада давления. Это,</a:t>
            </a:r>
            <a:r>
              <a:rPr lang="en-US"/>
              <a:t> </a:t>
            </a:r>
            <a:r>
              <a:rPr lang="ru-RU"/>
              <a:t>в свою очередь, позволяет достичь существенной</a:t>
            </a:r>
            <a:r>
              <a:rPr lang="en-US"/>
              <a:t> </a:t>
            </a:r>
            <a:r>
              <a:rPr lang="ru-RU"/>
              <a:t>экономии электроэнергии за счет снижения затрат</a:t>
            </a:r>
            <a:r>
              <a:rPr lang="en-US"/>
              <a:t> </a:t>
            </a:r>
            <a:r>
              <a:rPr lang="ru-RU"/>
              <a:t>на энергоснабжение насосов, нагнетающих жидкость,</a:t>
            </a:r>
            <a:r>
              <a:rPr lang="en-US"/>
              <a:t> </a:t>
            </a:r>
            <a:r>
              <a:rPr lang="ru-RU"/>
              <a:t>затрат на компрессию газа и на энергоносители для</a:t>
            </a:r>
            <a:r>
              <a:rPr lang="en-US"/>
              <a:t> </a:t>
            </a:r>
            <a:r>
              <a:rPr lang="ru-RU"/>
              <a:t>выработки пара. Такая экономия энергозатрат при</a:t>
            </a:r>
          </a:p>
          <a:p>
            <a:r>
              <a:rPr lang="ru-RU"/>
              <a:t>эксплуатации расходомеров Rosemount на базе ОНТ</a:t>
            </a:r>
            <a:r>
              <a:rPr lang="en-US"/>
              <a:t> </a:t>
            </a:r>
            <a:r>
              <a:rPr lang="ru-RU"/>
              <a:t>Annubar обеспечивает их окупаемость в течение шести</a:t>
            </a:r>
            <a:r>
              <a:rPr lang="en-US"/>
              <a:t> </a:t>
            </a:r>
            <a:r>
              <a:rPr lang="ru-RU"/>
              <a:t>месяцев.</a:t>
            </a:r>
          </a:p>
        </p:txBody>
      </p:sp>
    </p:spTree>
    <p:extLst>
      <p:ext uri="{BB962C8B-B14F-4D97-AF65-F5344CB8AC3E}">
        <p14:creationId xmlns:p14="http://schemas.microsoft.com/office/powerpoint/2010/main" xmlns="" val="2845964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Расходомеры на базе ОНТ Annubar</a:t>
            </a:r>
            <a:r>
              <a:rPr lang="en-US"/>
              <a:t> </a:t>
            </a:r>
            <a:r>
              <a:rPr lang="ru-RU"/>
              <a:t>требуют меньше материалов при установке,</a:t>
            </a:r>
            <a:r>
              <a:rPr lang="en-US"/>
              <a:t> </a:t>
            </a:r>
            <a:r>
              <a:rPr lang="ru-RU"/>
              <a:t>чем измерительные комплексы на базе стандартных диафрагм. Экономия может составлять 81% на Ду=750 мм в зависимости от типа и материалов изготовления диафрагмы и фланцев. Расходомеры на базе ОНТ Annubar являются экономичным решением для измерений расхода на трубопроводах большого диаметра.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506952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EAF7C9-851F-40CF-BE4F-17455595061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31427" name="Text Box 1"/>
          <p:cNvSpPr txBox="1">
            <a:spLocks noChangeArrowheads="1"/>
          </p:cNvSpPr>
          <p:nvPr/>
        </p:nvSpPr>
        <p:spPr bwMode="auto"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2DDDDE-D48E-48FD-884A-86B3FED49445}" type="slidenum">
              <a:rPr lang="ru-RU" sz="1200">
                <a:solidFill>
                  <a:srgbClr val="0F245F"/>
                </a:solidFill>
              </a:rPr>
              <a:pPr algn="r" eaLnBrk="1" hangingPunct="1">
                <a:spcBef>
                  <a:spcPct val="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0F245F"/>
              </a:solidFill>
            </a:endParaRPr>
          </a:p>
        </p:txBody>
      </p:sp>
      <p:sp>
        <p:nvSpPr>
          <p:cNvPr id="231428" name="Text Box 2"/>
          <p:cNvSpPr txBox="1">
            <a:spLocks noChangeArrowheads="1"/>
          </p:cNvSpPr>
          <p:nvPr/>
        </p:nvSpPr>
        <p:spPr bwMode="auto">
          <a:xfrm>
            <a:off x="879475" y="733425"/>
            <a:ext cx="4887913" cy="3665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1429" name="Rectangle 3"/>
          <p:cNvSpPr>
            <a:spLocks noGrp="1" noChangeArrowheads="1"/>
          </p:cNvSpPr>
          <p:nvPr>
            <p:ph type="body"/>
          </p:nvPr>
        </p:nvSpPr>
        <p:spPr>
          <a:xfrm>
            <a:off x="665163" y="4645025"/>
            <a:ext cx="5307012" cy="43910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84672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63588" algn="l"/>
                <a:tab pos="1527175" algn="l"/>
                <a:tab pos="2290763" algn="l"/>
              </a:tabLst>
            </a:pPr>
            <a:fld id="{EE520C35-2977-4EE6-84EE-B869C9CA4F72}" type="slidenum">
              <a:rPr lang="ru-RU" smtClean="0">
                <a:ea typeface="Lucida Sans Unicode" pitchFamily="34" charset="0"/>
              </a:rPr>
              <a:pPr>
                <a:tabLst>
                  <a:tab pos="763588" algn="l"/>
                  <a:tab pos="1527175" algn="l"/>
                  <a:tab pos="2290763" algn="l"/>
                </a:tabLst>
              </a:pPr>
              <a:t>2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38213" y="768350"/>
            <a:ext cx="522287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06" tIns="48253" rIns="96506" bIns="48253" anchor="ctr"/>
          <a:lstStyle/>
          <a:p>
            <a:endParaRPr lang="ru-R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711200" y="4862513"/>
            <a:ext cx="5668963" cy="45958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56038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63588" algn="l"/>
                <a:tab pos="1527175" algn="l"/>
                <a:tab pos="2290763" algn="l"/>
              </a:tabLst>
            </a:pPr>
            <a:fld id="{54C0A0A0-A27E-4969-8662-9B73B8D71CBF}" type="slidenum">
              <a:rPr lang="ru-RU" smtClean="0">
                <a:ea typeface="Lucida Sans Unicode" pitchFamily="34" charset="0"/>
              </a:rPr>
              <a:pPr>
                <a:tabLst>
                  <a:tab pos="763588" algn="l"/>
                  <a:tab pos="1527175" algn="l"/>
                  <a:tab pos="2290763" algn="l"/>
                </a:tabLst>
              </a:pPr>
              <a:t>3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938213" y="768350"/>
            <a:ext cx="522287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06" tIns="48253" rIns="96506" bIns="48253" anchor="ctr"/>
          <a:lstStyle/>
          <a:p>
            <a:endParaRPr lang="ru-R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11200" y="4862513"/>
            <a:ext cx="5668963" cy="45958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9080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54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77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63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4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72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690C2-1CC4-4241-9460-4255361F96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62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352261" name="Line 5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1952625" y="0"/>
            <a:ext cx="0" cy="34369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2263" name="Picture 7" descr="Метран_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664200"/>
            <a:ext cx="175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5" name="Picture 9" descr="Emerso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029200"/>
            <a:ext cx="2190750" cy="1192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9425" y="406400"/>
            <a:ext cx="2085975" cy="5346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1500" y="406400"/>
            <a:ext cx="6105525" cy="5346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406400"/>
            <a:ext cx="7594600" cy="723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71500" y="1206500"/>
            <a:ext cx="8343900" cy="4546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71500" y="406400"/>
            <a:ext cx="8343900" cy="5346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406400"/>
            <a:ext cx="7594600" cy="723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71500" y="1206500"/>
            <a:ext cx="409575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19650" y="1206500"/>
            <a:ext cx="4095750" cy="219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19650" y="3556000"/>
            <a:ext cx="4095750" cy="219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206500"/>
            <a:ext cx="40957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19650" y="1206500"/>
            <a:ext cx="40957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406400"/>
            <a:ext cx="7594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206500"/>
            <a:ext cx="83439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114300" y="6438900"/>
            <a:ext cx="2073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GB" sz="800" b="0" i="1">
                <a:solidFill>
                  <a:srgbClr val="02040A"/>
                </a:solidFill>
              </a:rPr>
              <a:t>Company Confidential</a:t>
            </a:r>
            <a:endParaRPr lang="en-US" sz="800" b="0" i="1">
              <a:solidFill>
                <a:srgbClr val="02040A"/>
              </a:solidFill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sz="800" b="0" i="1">
                <a:solidFill>
                  <a:srgbClr val="02040A"/>
                </a:solidFill>
              </a:rPr>
              <a:t>Slide No. </a:t>
            </a:r>
            <a:fld id="{50599BAA-5E66-49D7-B6D7-41AB383AC389}" type="slidenum">
              <a:rPr lang="en-US" sz="800" b="0" i="1">
                <a:solidFill>
                  <a:srgbClr val="02040A"/>
                </a:solidFill>
              </a:rPr>
              <a:pPr>
                <a:lnSpc>
                  <a:spcPct val="75000"/>
                </a:lnSpc>
                <a:spcBef>
                  <a:spcPct val="20000"/>
                </a:spcBef>
              </a:pPr>
              <a:t>‹#›</a:t>
            </a:fld>
            <a:endParaRPr lang="en-GB" sz="800" b="0" i="1">
              <a:solidFill>
                <a:srgbClr val="02040A"/>
              </a:solidFill>
            </a:endParaRPr>
          </a:p>
        </p:txBody>
      </p:sp>
      <p:pic>
        <p:nvPicPr>
          <p:cNvPr id="351240" name="Picture 8" descr="Метран_нов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" y="6261100"/>
            <a:ext cx="1219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1" name="Picture 9" descr="Emerson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400" y="5943600"/>
            <a:ext cx="12954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9300" indent="-2921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–"/>
        <a:defRPr sz="2400">
          <a:solidFill>
            <a:srgbClr val="000000"/>
          </a:solidFill>
          <a:latin typeface="+mn-lt"/>
        </a:defRPr>
      </a:lvl2pPr>
      <a:lvl3pPr marL="10922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•"/>
        <a:defRPr sz="2000">
          <a:solidFill>
            <a:srgbClr val="000000"/>
          </a:solidFill>
          <a:latin typeface="+mn-lt"/>
        </a:defRPr>
      </a:lvl3pPr>
      <a:lvl4pPr marL="14351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–"/>
        <a:defRPr>
          <a:solidFill>
            <a:srgbClr val="000000"/>
          </a:solidFill>
          <a:latin typeface="+mn-lt"/>
        </a:defRPr>
      </a:lvl4pPr>
      <a:lvl5pPr marL="17780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5pPr>
      <a:lvl6pPr marL="22352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6pPr>
      <a:lvl7pPr marL="26924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7pPr>
      <a:lvl8pPr marL="31496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8pPr>
      <a:lvl9pPr marL="36068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wmf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7.pn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33400" y="152400"/>
            <a:ext cx="8382000" cy="8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l"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решения для технического и коммерческого учета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энергоресурсов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324600" cy="4743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9188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6324"/>
            <a:ext cx="7594600" cy="901700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Метран-370 – Сделано в Челябинске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4304" y="4038600"/>
            <a:ext cx="3913895" cy="207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2400" y="1474980"/>
            <a:ext cx="2628186" cy="205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1800" y="1162724"/>
            <a:ext cx="1972834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360tv.ru/binfiles/images/20150304/be11736f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952250">
            <a:off x="5152070" y="4605104"/>
            <a:ext cx="2595268" cy="1557161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657390" y="1143000"/>
            <a:ext cx="3990809" cy="2827724"/>
          </a:xfrm>
        </p:spPr>
        <p:txBody>
          <a:bodyPr/>
          <a:lstStyle/>
          <a:p>
            <a:pPr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Диаметры условного прохода</a:t>
            </a:r>
            <a:r>
              <a:rPr lang="en-US" sz="1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до 200 мм</a:t>
            </a:r>
          </a:p>
          <a:p>
            <a:pPr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Давление среды</a:t>
            </a:r>
            <a:r>
              <a:rPr lang="en-US" sz="1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до 4 </a:t>
            </a:r>
            <a:r>
              <a:rPr lang="ru-RU" sz="1600" dirty="0" err="1" smtClean="0">
                <a:solidFill>
                  <a:srgbClr val="002060"/>
                </a:solidFill>
              </a:rPr>
              <a:t>Мпа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Материал футеровки</a:t>
            </a:r>
            <a:r>
              <a:rPr lang="en-US" sz="1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Ф</a:t>
            </a:r>
            <a:r>
              <a:rPr lang="ru-RU" sz="1600" dirty="0" smtClean="0">
                <a:solidFill>
                  <a:srgbClr val="002060"/>
                </a:solidFill>
              </a:rPr>
              <a:t>торопласт Ф4</a:t>
            </a:r>
          </a:p>
          <a:p>
            <a:pPr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Материалы электродов</a:t>
            </a:r>
            <a:r>
              <a:rPr lang="en-US" sz="1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Нерж. сталь 316</a:t>
            </a:r>
            <a:r>
              <a:rPr lang="en-US" sz="1600" dirty="0" smtClean="0">
                <a:solidFill>
                  <a:srgbClr val="002060"/>
                </a:solidFill>
              </a:rPr>
              <a:t>L</a:t>
            </a:r>
          </a:p>
          <a:p>
            <a:pPr lvl="1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Н</a:t>
            </a:r>
            <a:r>
              <a:rPr lang="ru-RU" sz="1600" dirty="0" smtClean="0">
                <a:solidFill>
                  <a:srgbClr val="002060"/>
                </a:solidFill>
              </a:rPr>
              <a:t>икелевый сплав С276</a:t>
            </a:r>
          </a:p>
          <a:p>
            <a:pPr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Выходные сигналы</a:t>
            </a:r>
            <a:r>
              <a:rPr lang="en-US" sz="16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4-20мА, </a:t>
            </a:r>
            <a:r>
              <a:rPr lang="en-US" sz="1600" dirty="0" smtClean="0">
                <a:solidFill>
                  <a:srgbClr val="002060"/>
                </a:solidFill>
              </a:rPr>
              <a:t>HART</a:t>
            </a:r>
            <a:r>
              <a:rPr lang="ru-RU" sz="1600" dirty="0" smtClean="0">
                <a:solidFill>
                  <a:srgbClr val="002060"/>
                </a:solidFill>
              </a:rPr>
              <a:t>, импульсный</a:t>
            </a:r>
          </a:p>
          <a:p>
            <a:pPr lvl="1">
              <a:lnSpc>
                <a:spcPct val="70000"/>
              </a:lnSpc>
              <a:buNone/>
            </a:pPr>
            <a:endParaRPr lang="en-US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48400" y="3974068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4B8D"/>
                </a:solidFill>
              </a:rPr>
              <a:t>Сделано в Челябинске</a:t>
            </a:r>
            <a:endParaRPr lang="ru-RU" sz="1800" b="1" dirty="0">
              <a:solidFill>
                <a:srgbClr val="004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0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Имитационная методика поверки</a:t>
            </a:r>
            <a:endParaRPr lang="en-US" dirty="0"/>
          </a:p>
        </p:txBody>
      </p:sp>
      <p:pic>
        <p:nvPicPr>
          <p:cNvPr id="26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1187041"/>
            <a:ext cx="870359" cy="8703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1854200" y="1095605"/>
            <a:ext cx="6324600" cy="11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defRPr/>
            </a:pPr>
            <a:r>
              <a:rPr lang="ru-RU" sz="1800" i="1" kern="0" dirty="0" smtClean="0">
                <a:solidFill>
                  <a:srgbClr val="004B8D"/>
                </a:solidFill>
                <a:latin typeface="Arial"/>
              </a:rPr>
              <a:t>Поверка оборудования на проливных установках занимает много времени, а также влечет затраты по демонтажу/монтажу приборов и остановку производственного цикла</a:t>
            </a:r>
            <a:endParaRPr lang="en-US" sz="1800" b="1" i="1" kern="0" dirty="0" smtClean="0">
              <a:solidFill>
                <a:srgbClr val="004B8D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200" y="2196484"/>
            <a:ext cx="8361495" cy="1015663"/>
          </a:xfrm>
          <a:prstGeom prst="rect">
            <a:avLst/>
          </a:prstGeom>
          <a:solidFill>
            <a:srgbClr val="004B8D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FFFF"/>
                </a:solidFill>
              </a:rPr>
              <a:t>Имитационная методика поверки позволяет за несколько минут поверить расходомер без демонтажа из трубопровода и остановки технологического процесса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0145" y="3297363"/>
            <a:ext cx="3459372" cy="195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9399" y="3315197"/>
            <a:ext cx="612629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ru-RU" altLang="en-US" sz="2000" kern="0" dirty="0" smtClean="0">
                <a:solidFill>
                  <a:srgbClr val="002060"/>
                </a:solidFill>
                <a:latin typeface="Arial"/>
              </a:rPr>
              <a:t>Имитатор 8714 – устройство для проведения  имитационной поверки </a:t>
            </a:r>
            <a:r>
              <a:rPr lang="en-US" altLang="en-US" sz="2000" kern="0" dirty="0" smtClean="0">
                <a:solidFill>
                  <a:srgbClr val="002060"/>
                </a:solidFill>
                <a:latin typeface="Arial"/>
              </a:rPr>
              <a:t>Rosemount 8700</a:t>
            </a:r>
            <a:r>
              <a:rPr lang="ru-RU" altLang="en-US" sz="2000" kern="0" dirty="0" smtClean="0">
                <a:solidFill>
                  <a:srgbClr val="002060"/>
                </a:solidFill>
                <a:latin typeface="Arial"/>
              </a:rPr>
              <a:t> и 8750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03597" y="5247821"/>
            <a:ext cx="612629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rgbClr val="002060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ru-RU" altLang="en-US" sz="2000" kern="0" dirty="0" smtClean="0">
                <a:solidFill>
                  <a:srgbClr val="002060"/>
                </a:solidFill>
                <a:latin typeface="Arial"/>
              </a:rPr>
              <a:t>Калибратор ПДМ 300 – устройство для проведения  имитационной поверки Метран 300ПР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771" y="3962400"/>
            <a:ext cx="2103229" cy="177629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3657600" y="4305798"/>
            <a:ext cx="2514600" cy="856807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56460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400" dirty="0" smtClean="0">
                <a:effectLst/>
              </a:rPr>
              <a:t>Расходомеры </a:t>
            </a:r>
            <a:r>
              <a:rPr lang="ru-RU" sz="2400" dirty="0">
                <a:effectLst/>
              </a:rPr>
              <a:t>переменного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перепада давления на базе ОНТ </a:t>
            </a:r>
            <a:r>
              <a:rPr lang="en-US" sz="2400" dirty="0" err="1" smtClean="0">
                <a:effectLst/>
              </a:rPr>
              <a:t>Annubar</a:t>
            </a:r>
            <a:r>
              <a:rPr lang="ru-RU" sz="2400" dirty="0" smtClean="0">
                <a:effectLst/>
              </a:rPr>
              <a:t> 485</a:t>
            </a:r>
            <a:endParaRPr lang="en-US" sz="2400" dirty="0"/>
          </a:p>
        </p:txBody>
      </p:sp>
      <p:sp>
        <p:nvSpPr>
          <p:cNvPr id="1301507" name="Rectangle 3"/>
          <p:cNvSpPr>
            <a:spLocks noChangeArrowheads="1"/>
          </p:cNvSpPr>
          <p:nvPr/>
        </p:nvSpPr>
        <p:spPr bwMode="auto">
          <a:xfrm>
            <a:off x="76200" y="1600200"/>
            <a:ext cx="28194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301508" name="Rectangle 4"/>
          <p:cNvSpPr>
            <a:spLocks noChangeArrowheads="1"/>
          </p:cNvSpPr>
          <p:nvPr/>
        </p:nvSpPr>
        <p:spPr bwMode="auto">
          <a:xfrm>
            <a:off x="6096000" y="1143000"/>
            <a:ext cx="3048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ru-RU" sz="1600" u="sng"/>
              <a:t>Расходомер</a:t>
            </a:r>
            <a:endParaRPr lang="en-US" sz="1600" u="sng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ru-RU" sz="1600" u="sng"/>
              <a:t>Метран-150</a:t>
            </a:r>
            <a:r>
              <a:rPr lang="en-US" sz="1600" u="sng"/>
              <a:t>RFA</a:t>
            </a: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sz="1400" i="1"/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sz="1400" i="1"/>
              <a:t>              </a:t>
            </a:r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ru-RU" sz="1400" i="1"/>
              <a:t>Датчик давления </a:t>
            </a:r>
            <a:r>
              <a:rPr lang="en-US" sz="1400" i="1"/>
              <a:t>        </a:t>
            </a:r>
            <a:r>
              <a:rPr lang="ru-RU" sz="1400" i="1"/>
              <a:t>Метран-150</a:t>
            </a:r>
            <a:r>
              <a:rPr lang="en-US" sz="1400" i="1"/>
              <a:t>CDR </a:t>
            </a:r>
            <a:r>
              <a:rPr lang="ru-RU" sz="1400" i="1"/>
              <a:t>в сборе с вентильным блоком и первичным преобразователем расхода </a:t>
            </a:r>
            <a:r>
              <a:rPr lang="en-US" sz="1400" i="1"/>
              <a:t>Annubar 485.</a:t>
            </a:r>
          </a:p>
          <a:p>
            <a:pPr marL="355600"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sz="1400" i="1"/>
              <a:t>              </a:t>
            </a:r>
          </a:p>
        </p:txBody>
      </p:sp>
      <p:sp>
        <p:nvSpPr>
          <p:cNvPr id="1301509" name="Rectangle 5"/>
          <p:cNvSpPr>
            <a:spLocks noChangeArrowheads="1"/>
          </p:cNvSpPr>
          <p:nvPr/>
        </p:nvSpPr>
        <p:spPr bwMode="auto">
          <a:xfrm>
            <a:off x="76200" y="3048000"/>
            <a:ext cx="838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1510" name="Rectangle 6"/>
          <p:cNvSpPr>
            <a:spLocks noChangeArrowheads="1"/>
          </p:cNvSpPr>
          <p:nvPr/>
        </p:nvSpPr>
        <p:spPr bwMode="auto">
          <a:xfrm>
            <a:off x="3048000" y="1752600"/>
            <a:ext cx="342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28600" indent="-228600" algn="l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tx1"/>
              </a:buClr>
              <a:buSzPct val="60000"/>
              <a:buFont typeface="Symbol" pitchFamily="18" charset="2"/>
              <a:buNone/>
            </a:pPr>
            <a:r>
              <a:rPr lang="ru-RU" sz="1400" i="1">
                <a:solidFill>
                  <a:srgbClr val="000000"/>
                </a:solidFill>
              </a:rPr>
              <a:t>Преимущества расходомера</a:t>
            </a:r>
          </a:p>
          <a:p>
            <a:pPr marL="228600" indent="-228600" algn="l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tx1"/>
              </a:buClr>
              <a:buSzPct val="60000"/>
              <a:buFont typeface="Symbol" pitchFamily="18" charset="2"/>
              <a:buNone/>
            </a:pPr>
            <a:r>
              <a:rPr lang="ru-RU" sz="1400" i="1">
                <a:solidFill>
                  <a:srgbClr val="000000"/>
                </a:solidFill>
              </a:rPr>
              <a:t>Метран-150</a:t>
            </a:r>
            <a:r>
              <a:rPr lang="en-US" sz="1400" i="1">
                <a:solidFill>
                  <a:srgbClr val="000000"/>
                </a:solidFill>
              </a:rPr>
              <a:t>RFA:</a:t>
            </a:r>
          </a:p>
          <a:p>
            <a:pPr marL="228600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</a:pPr>
            <a:r>
              <a:rPr lang="ru-RU" sz="1400" i="1">
                <a:solidFill>
                  <a:srgbClr val="000000"/>
                </a:solidFill>
              </a:rPr>
              <a:t>Интегральная конструкция</a:t>
            </a:r>
            <a:r>
              <a:rPr lang="en-US" sz="1400" i="1">
                <a:solidFill>
                  <a:srgbClr val="000000"/>
                </a:solidFill>
              </a:rPr>
              <a:t>:</a:t>
            </a:r>
          </a:p>
          <a:p>
            <a:pPr marL="571500" lvl="1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FontTx/>
              <a:buChar char="–"/>
            </a:pPr>
            <a:r>
              <a:rPr lang="ru-RU" sz="1400" i="1">
                <a:solidFill>
                  <a:srgbClr val="000000"/>
                </a:solidFill>
              </a:rPr>
              <a:t>Простая установка</a:t>
            </a:r>
            <a:endParaRPr lang="en-US" sz="1400" i="1">
              <a:solidFill>
                <a:srgbClr val="000000"/>
              </a:solidFill>
            </a:endParaRPr>
          </a:p>
          <a:p>
            <a:pPr marL="571500" lvl="1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FontTx/>
              <a:buChar char="–"/>
            </a:pPr>
            <a:r>
              <a:rPr lang="ru-RU" sz="1400" i="1">
                <a:solidFill>
                  <a:srgbClr val="000000"/>
                </a:solidFill>
              </a:rPr>
              <a:t>Уменьшение монтажных частей</a:t>
            </a:r>
            <a:r>
              <a:rPr lang="en-US" sz="1400" i="1">
                <a:solidFill>
                  <a:srgbClr val="000000"/>
                </a:solidFill>
              </a:rPr>
              <a:t> </a:t>
            </a:r>
          </a:p>
          <a:p>
            <a:pPr marL="571500" lvl="1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FontTx/>
              <a:buChar char="–"/>
            </a:pPr>
            <a:r>
              <a:rPr lang="ru-RU" sz="1400" i="1">
                <a:solidFill>
                  <a:srgbClr val="000000"/>
                </a:solidFill>
              </a:rPr>
              <a:t>Экономия времени и денег</a:t>
            </a:r>
            <a:endParaRPr lang="en-US" sz="1400" i="1">
              <a:solidFill>
                <a:srgbClr val="000000"/>
              </a:solidFill>
            </a:endParaRPr>
          </a:p>
          <a:p>
            <a:pPr marL="228600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</a:pPr>
            <a:r>
              <a:rPr lang="ru-RU" sz="1400" i="1">
                <a:solidFill>
                  <a:srgbClr val="000000"/>
                </a:solidFill>
              </a:rPr>
              <a:t>Отсутствие импульсных линий</a:t>
            </a:r>
            <a:r>
              <a:rPr lang="en-US" sz="1400" i="1">
                <a:solidFill>
                  <a:srgbClr val="000000"/>
                </a:solidFill>
              </a:rPr>
              <a:t>;</a:t>
            </a:r>
          </a:p>
          <a:p>
            <a:pPr marL="571500" lvl="1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FontTx/>
              <a:buChar char="–"/>
            </a:pPr>
            <a:r>
              <a:rPr lang="ru-RU" sz="1400" i="1">
                <a:solidFill>
                  <a:srgbClr val="000000"/>
                </a:solidFill>
              </a:rPr>
              <a:t>Уменьшение потенциальных мест утечек среды</a:t>
            </a:r>
            <a:endParaRPr lang="en-US" sz="1400" i="1">
              <a:solidFill>
                <a:srgbClr val="000000"/>
              </a:solidFill>
            </a:endParaRPr>
          </a:p>
          <a:p>
            <a:pPr marL="571500" lvl="1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FontTx/>
              <a:buChar char="–"/>
            </a:pPr>
            <a:r>
              <a:rPr lang="ru-RU" sz="1400" i="1">
                <a:solidFill>
                  <a:srgbClr val="000000"/>
                </a:solidFill>
              </a:rPr>
              <a:t>Уменьшение закупорки</a:t>
            </a:r>
            <a:r>
              <a:rPr lang="en-US" sz="1400" i="1">
                <a:solidFill>
                  <a:srgbClr val="000000"/>
                </a:solidFill>
              </a:rPr>
              <a:t>/</a:t>
            </a:r>
            <a:r>
              <a:rPr lang="ru-RU" sz="1400" i="1">
                <a:solidFill>
                  <a:srgbClr val="000000"/>
                </a:solidFill>
              </a:rPr>
              <a:t>перемерзаний</a:t>
            </a:r>
            <a:endParaRPr lang="en-US" sz="1200" i="1">
              <a:solidFill>
                <a:srgbClr val="000000"/>
              </a:solidFill>
            </a:endParaRPr>
          </a:p>
          <a:p>
            <a:pPr marL="228600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</a:pPr>
            <a:r>
              <a:rPr lang="ru-RU" sz="1400" i="1">
                <a:solidFill>
                  <a:srgbClr val="000000"/>
                </a:solidFill>
              </a:rPr>
              <a:t>Минимальные потери давления</a:t>
            </a:r>
            <a:endParaRPr lang="en-US" sz="1400" i="1">
              <a:solidFill>
                <a:srgbClr val="000000"/>
              </a:solidFill>
            </a:endParaRPr>
          </a:p>
          <a:p>
            <a:pPr marL="228600" indent="-228600" algn="l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</a:pPr>
            <a:r>
              <a:rPr lang="ru-RU" sz="1400" i="1">
                <a:solidFill>
                  <a:srgbClr val="000000"/>
                </a:solidFill>
              </a:rPr>
              <a:t>Сокращение длин прямолинейных участков трубопровода</a:t>
            </a:r>
            <a:endParaRPr lang="en-US" sz="1400" i="1">
              <a:solidFill>
                <a:srgbClr val="000000"/>
              </a:solidFill>
            </a:endParaRPr>
          </a:p>
        </p:txBody>
      </p:sp>
      <p:sp>
        <p:nvSpPr>
          <p:cNvPr id="1301511" name="AutoShape 7"/>
          <p:cNvSpPr>
            <a:spLocks noChangeArrowheads="1"/>
          </p:cNvSpPr>
          <p:nvPr/>
        </p:nvSpPr>
        <p:spPr bwMode="auto">
          <a:xfrm>
            <a:off x="2971800" y="1600200"/>
            <a:ext cx="3810000" cy="4487863"/>
          </a:xfrm>
          <a:prstGeom prst="homePlate">
            <a:avLst>
              <a:gd name="adj" fmla="val 19880"/>
            </a:avLst>
          </a:prstGeom>
          <a:solidFill>
            <a:srgbClr val="9999FF">
              <a:alpha val="10001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1512" name="Rectangle 8"/>
          <p:cNvSpPr>
            <a:spLocks noChangeArrowheads="1"/>
          </p:cNvSpPr>
          <p:nvPr/>
        </p:nvSpPr>
        <p:spPr bwMode="auto">
          <a:xfrm>
            <a:off x="609600" y="1143000"/>
            <a:ext cx="2514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ru-RU" sz="1600" u="sng"/>
              <a:t>Традиционный измерительный комплекс</a:t>
            </a:r>
            <a:endParaRPr lang="en-US" sz="1600" u="sng"/>
          </a:p>
        </p:txBody>
      </p:sp>
      <p:pic>
        <p:nvPicPr>
          <p:cNvPr id="130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2349500" cy="2438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  <p:sp>
        <p:nvSpPr>
          <p:cNvPr id="1301514" name="Text Box 10"/>
          <p:cNvSpPr txBox="1">
            <a:spLocks noChangeArrowheads="1"/>
          </p:cNvSpPr>
          <p:nvPr/>
        </p:nvSpPr>
        <p:spPr bwMode="auto">
          <a:xfrm>
            <a:off x="584200" y="4953000"/>
            <a:ext cx="2235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/>
              <a:t>Стандартная диафрагма и датчик перепада давления</a:t>
            </a:r>
          </a:p>
        </p:txBody>
      </p:sp>
      <p:sp>
        <p:nvSpPr>
          <p:cNvPr id="1301515" name="AutoShape 11"/>
          <p:cNvSpPr>
            <a:spLocks noChangeArrowheads="1"/>
          </p:cNvSpPr>
          <p:nvPr/>
        </p:nvSpPr>
        <p:spPr bwMode="auto">
          <a:xfrm>
            <a:off x="7620000" y="1524000"/>
            <a:ext cx="1524000" cy="11430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/>
              <a:t>Готов к </a:t>
            </a:r>
          </a:p>
          <a:p>
            <a:pPr>
              <a:spcBef>
                <a:spcPct val="0"/>
              </a:spcBef>
            </a:pPr>
            <a:r>
              <a:rPr lang="ru-RU" sz="1600"/>
              <a:t>установке</a:t>
            </a:r>
            <a:endParaRPr lang="en-US" sz="1600"/>
          </a:p>
        </p:txBody>
      </p:sp>
      <p:pic>
        <p:nvPicPr>
          <p:cNvPr id="1301516" name="Picture 12" descr="150R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828800"/>
            <a:ext cx="1928813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Text Box 2"/>
          <p:cNvSpPr txBox="1">
            <a:spLocks noChangeArrowheads="1"/>
          </p:cNvSpPr>
          <p:nvPr/>
        </p:nvSpPr>
        <p:spPr bwMode="auto">
          <a:xfrm>
            <a:off x="473607" y="418177"/>
            <a:ext cx="83138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 smtClean="0"/>
              <a:t>Осредняющие Напорные Трубки </a:t>
            </a:r>
            <a:r>
              <a:rPr lang="en-US" sz="2800" dirty="0" err="1" smtClean="0"/>
              <a:t>Annubar</a:t>
            </a:r>
            <a:r>
              <a:rPr lang="ru-RU" sz="2800" dirty="0" smtClean="0"/>
              <a:t> 485</a:t>
            </a:r>
            <a:endParaRPr lang="en-US" sz="2800" dirty="0" smtClean="0"/>
          </a:p>
        </p:txBody>
      </p:sp>
      <p:pic>
        <p:nvPicPr>
          <p:cNvPr id="1309699" name="Picture 3" descr="ANNUh01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BEE"/>
              </a:clrFrom>
              <a:clrTo>
                <a:srgbClr val="EFEBEE">
                  <a:alpha val="0"/>
                </a:srgbClr>
              </a:clrTo>
            </a:clrChange>
            <a:lum contrast="12000"/>
          </a:blip>
          <a:srcRect t="20235" r="65729"/>
          <a:stretch>
            <a:fillRect/>
          </a:stretch>
        </p:blipFill>
        <p:spPr bwMode="auto">
          <a:xfrm>
            <a:off x="615157" y="1468862"/>
            <a:ext cx="1518443" cy="2830496"/>
          </a:xfrm>
          <a:prstGeom prst="rect">
            <a:avLst/>
          </a:prstGeom>
          <a:noFill/>
        </p:spPr>
      </p:pic>
      <p:pic>
        <p:nvPicPr>
          <p:cNvPr id="1309700" name="Picture 4" descr="ANNUh01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lum contrast="12000"/>
          </a:blip>
          <a:srcRect l="33333" t="5156" r="33958" b="15251"/>
          <a:stretch>
            <a:fillRect/>
          </a:stretch>
        </p:blipFill>
        <p:spPr bwMode="auto">
          <a:xfrm>
            <a:off x="2286000" y="1468862"/>
            <a:ext cx="1547576" cy="3018297"/>
          </a:xfrm>
          <a:prstGeom prst="rect">
            <a:avLst/>
          </a:prstGeom>
          <a:noFill/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646654" y="4487159"/>
            <a:ext cx="1370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Pak-</a:t>
            </a:r>
            <a:r>
              <a:rPr lang="en-US" sz="2400" dirty="0" err="1"/>
              <a:t>Lok</a:t>
            </a:r>
            <a:endParaRPr lang="ru-RU" sz="2400" dirty="0"/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2568575" y="4487159"/>
            <a:ext cx="1165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Flange</a:t>
            </a:r>
            <a:endParaRPr lang="ru-RU" sz="2400" dirty="0"/>
          </a:p>
        </p:txBody>
      </p:sp>
      <p:sp>
        <p:nvSpPr>
          <p:cNvPr id="1309703" name="Text Box 7"/>
          <p:cNvSpPr txBox="1">
            <a:spLocks noChangeArrowheads="1"/>
          </p:cNvSpPr>
          <p:nvPr/>
        </p:nvSpPr>
        <p:spPr bwMode="auto">
          <a:xfrm>
            <a:off x="533400" y="1099530"/>
            <a:ext cx="3200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Тип </a:t>
            </a:r>
            <a:r>
              <a:rPr lang="ru-RU" sz="1800" dirty="0" smtClean="0">
                <a:solidFill>
                  <a:srgbClr val="002060"/>
                </a:solidFill>
              </a:rPr>
              <a:t>монтажа ОНТ </a:t>
            </a:r>
            <a:r>
              <a:rPr lang="en-US" sz="1800" dirty="0" err="1">
                <a:solidFill>
                  <a:srgbClr val="002060"/>
                </a:solidFill>
              </a:rPr>
              <a:t>Annubar</a:t>
            </a:r>
            <a:endParaRPr lang="ru-RU" sz="1800" dirty="0">
              <a:solidFill>
                <a:srgbClr val="002060"/>
              </a:solidFill>
            </a:endParaRPr>
          </a:p>
        </p:txBody>
      </p:sp>
      <p:grpSp>
        <p:nvGrpSpPr>
          <p:cNvPr id="8" name="Group 199"/>
          <p:cNvGrpSpPr>
            <a:grpSpLocks/>
          </p:cNvGrpSpPr>
          <p:nvPr/>
        </p:nvGrpSpPr>
        <p:grpSpPr bwMode="auto">
          <a:xfrm>
            <a:off x="4102909" y="1310228"/>
            <a:ext cx="1215079" cy="1230404"/>
            <a:chOff x="480" y="384"/>
            <a:chExt cx="2064" cy="1776"/>
          </a:xfrm>
        </p:grpSpPr>
        <p:pic>
          <p:nvPicPr>
            <p:cNvPr id="9" name="Picture 200" descr="russ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384"/>
              <a:ext cx="2064" cy="1776"/>
            </a:xfrm>
            <a:prstGeom prst="rect">
              <a:avLst/>
            </a:prstGeom>
            <a:noFill/>
          </p:spPr>
        </p:pic>
        <p:sp>
          <p:nvSpPr>
            <p:cNvPr id="10" name="Freeform 201"/>
            <p:cNvSpPr>
              <a:spLocks/>
            </p:cNvSpPr>
            <p:nvPr/>
          </p:nvSpPr>
          <p:spPr bwMode="auto">
            <a:xfrm>
              <a:off x="818" y="771"/>
              <a:ext cx="675" cy="1234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374" y="32"/>
                </a:cxn>
                <a:cxn ang="0">
                  <a:pos x="661" y="15"/>
                </a:cxn>
                <a:cxn ang="0">
                  <a:pos x="870" y="120"/>
                </a:cxn>
                <a:cxn ang="0">
                  <a:pos x="941" y="378"/>
                </a:cxn>
                <a:cxn ang="0">
                  <a:pos x="930" y="758"/>
                </a:cxn>
                <a:cxn ang="0">
                  <a:pos x="963" y="1116"/>
                </a:cxn>
                <a:cxn ang="0">
                  <a:pos x="952" y="1468"/>
                </a:cxn>
                <a:cxn ang="0">
                  <a:pos x="837" y="1666"/>
                </a:cxn>
                <a:cxn ang="0">
                  <a:pos x="608" y="1717"/>
                </a:cxn>
                <a:cxn ang="0">
                  <a:pos x="170" y="1762"/>
                </a:cxn>
              </a:cxnLst>
              <a:rect l="0" t="0" r="r" b="b"/>
              <a:pathLst>
                <a:path w="973" h="1762">
                  <a:moveTo>
                    <a:pt x="0" y="65"/>
                  </a:moveTo>
                  <a:cubicBezTo>
                    <a:pt x="62" y="60"/>
                    <a:pt x="264" y="40"/>
                    <a:pt x="374" y="32"/>
                  </a:cubicBezTo>
                  <a:cubicBezTo>
                    <a:pt x="484" y="24"/>
                    <a:pt x="578" y="0"/>
                    <a:pt x="661" y="15"/>
                  </a:cubicBezTo>
                  <a:cubicBezTo>
                    <a:pt x="744" y="30"/>
                    <a:pt x="823" y="60"/>
                    <a:pt x="870" y="120"/>
                  </a:cubicBezTo>
                  <a:cubicBezTo>
                    <a:pt x="917" y="180"/>
                    <a:pt x="931" y="272"/>
                    <a:pt x="941" y="378"/>
                  </a:cubicBezTo>
                  <a:cubicBezTo>
                    <a:pt x="951" y="484"/>
                    <a:pt x="926" y="635"/>
                    <a:pt x="930" y="758"/>
                  </a:cubicBezTo>
                  <a:cubicBezTo>
                    <a:pt x="934" y="881"/>
                    <a:pt x="959" y="998"/>
                    <a:pt x="963" y="1116"/>
                  </a:cubicBezTo>
                  <a:cubicBezTo>
                    <a:pt x="967" y="1234"/>
                    <a:pt x="973" y="1376"/>
                    <a:pt x="952" y="1468"/>
                  </a:cubicBezTo>
                  <a:cubicBezTo>
                    <a:pt x="931" y="1560"/>
                    <a:pt x="894" y="1625"/>
                    <a:pt x="837" y="1666"/>
                  </a:cubicBezTo>
                  <a:cubicBezTo>
                    <a:pt x="780" y="1707"/>
                    <a:pt x="719" y="1701"/>
                    <a:pt x="608" y="1717"/>
                  </a:cubicBezTo>
                  <a:cubicBezTo>
                    <a:pt x="497" y="1733"/>
                    <a:pt x="261" y="1753"/>
                    <a:pt x="170" y="1762"/>
                  </a:cubicBezTo>
                </a:path>
              </a:pathLst>
            </a:custGeom>
            <a:solidFill>
              <a:srgbClr val="CCFFFF">
                <a:alpha val="50000"/>
              </a:srgbClr>
            </a:solidFill>
            <a:ln w="22225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202"/>
            <p:cNvSpPr>
              <a:spLocks noChangeShapeType="1"/>
            </p:cNvSpPr>
            <p:nvPr/>
          </p:nvSpPr>
          <p:spPr bwMode="auto">
            <a:xfrm flipV="1">
              <a:off x="873" y="830"/>
              <a:ext cx="499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Line 203"/>
            <p:cNvSpPr>
              <a:spLocks noChangeShapeType="1"/>
            </p:cNvSpPr>
            <p:nvPr/>
          </p:nvSpPr>
          <p:spPr bwMode="auto">
            <a:xfrm flipV="1">
              <a:off x="902" y="958"/>
              <a:ext cx="547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204"/>
            <p:cNvSpPr>
              <a:spLocks noChangeShapeType="1"/>
            </p:cNvSpPr>
            <p:nvPr/>
          </p:nvSpPr>
          <p:spPr bwMode="auto">
            <a:xfrm flipV="1">
              <a:off x="904" y="1088"/>
              <a:ext cx="558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205"/>
            <p:cNvSpPr>
              <a:spLocks noChangeShapeType="1"/>
            </p:cNvSpPr>
            <p:nvPr/>
          </p:nvSpPr>
          <p:spPr bwMode="auto">
            <a:xfrm flipV="1">
              <a:off x="957" y="1711"/>
              <a:ext cx="523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206"/>
            <p:cNvSpPr>
              <a:spLocks noChangeShapeType="1"/>
            </p:cNvSpPr>
            <p:nvPr/>
          </p:nvSpPr>
          <p:spPr bwMode="auto">
            <a:xfrm flipV="1">
              <a:off x="960" y="1864"/>
              <a:ext cx="489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Line 207"/>
            <p:cNvSpPr>
              <a:spLocks noChangeShapeType="1"/>
            </p:cNvSpPr>
            <p:nvPr/>
          </p:nvSpPr>
          <p:spPr bwMode="auto">
            <a:xfrm flipV="1">
              <a:off x="916" y="1244"/>
              <a:ext cx="540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Line 208"/>
            <p:cNvSpPr>
              <a:spLocks noChangeShapeType="1"/>
            </p:cNvSpPr>
            <p:nvPr/>
          </p:nvSpPr>
          <p:spPr bwMode="auto">
            <a:xfrm flipV="1">
              <a:off x="940" y="1404"/>
              <a:ext cx="522" cy="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209"/>
            <p:cNvSpPr>
              <a:spLocks noChangeShapeType="1"/>
            </p:cNvSpPr>
            <p:nvPr/>
          </p:nvSpPr>
          <p:spPr bwMode="auto">
            <a:xfrm flipV="1">
              <a:off x="946" y="1566"/>
              <a:ext cx="528" cy="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Text Box 210"/>
          <p:cNvSpPr txBox="1">
            <a:spLocks noChangeArrowheads="1"/>
          </p:cNvSpPr>
          <p:nvPr/>
        </p:nvSpPr>
        <p:spPr bwMode="auto">
          <a:xfrm>
            <a:off x="3834751" y="2547082"/>
            <a:ext cx="17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200" dirty="0"/>
              <a:t>Полное </a:t>
            </a:r>
            <a:r>
              <a:rPr lang="ru-RU" sz="1200" dirty="0" smtClean="0"/>
              <a:t>осреднение</a:t>
            </a:r>
          </a:p>
          <a:p>
            <a:pPr algn="l">
              <a:spcBef>
                <a:spcPct val="0"/>
              </a:spcBef>
            </a:pPr>
            <a:r>
              <a:rPr lang="ru-RU" sz="1200" dirty="0" smtClean="0"/>
              <a:t> </a:t>
            </a:r>
            <a:r>
              <a:rPr lang="ru-RU" sz="1200" dirty="0"/>
              <a:t>профиля потока</a:t>
            </a:r>
            <a:endParaRPr lang="en-US" sz="1200" dirty="0"/>
          </a:p>
        </p:txBody>
      </p:sp>
      <p:pic>
        <p:nvPicPr>
          <p:cNvPr id="20" name="Picture 192" descr="fi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243644"/>
            <a:ext cx="1135062" cy="1498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1" name="Group 195"/>
          <p:cNvGrpSpPr>
            <a:grpSpLocks/>
          </p:cNvGrpSpPr>
          <p:nvPr/>
        </p:nvGrpSpPr>
        <p:grpSpPr bwMode="auto">
          <a:xfrm rot="10800000">
            <a:off x="6358729" y="1336245"/>
            <a:ext cx="1933955" cy="484187"/>
            <a:chOff x="1656" y="3100"/>
            <a:chExt cx="982" cy="495"/>
          </a:xfrm>
        </p:grpSpPr>
        <p:sp>
          <p:nvSpPr>
            <p:cNvPr id="22" name="Oval 196"/>
            <p:cNvSpPr>
              <a:spLocks noChangeArrowheads="1"/>
            </p:cNvSpPr>
            <p:nvPr/>
          </p:nvSpPr>
          <p:spPr bwMode="auto">
            <a:xfrm rot="1048044">
              <a:off x="2402" y="3100"/>
              <a:ext cx="236" cy="49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Line 197"/>
            <p:cNvSpPr>
              <a:spLocks noChangeShapeType="1"/>
            </p:cNvSpPr>
            <p:nvPr/>
          </p:nvSpPr>
          <p:spPr bwMode="auto">
            <a:xfrm flipH="1">
              <a:off x="1656" y="3422"/>
              <a:ext cx="73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" name="Text Box 198"/>
          <p:cNvSpPr txBox="1">
            <a:spLocks noChangeArrowheads="1"/>
          </p:cNvSpPr>
          <p:nvPr/>
        </p:nvSpPr>
        <p:spPr bwMode="auto">
          <a:xfrm>
            <a:off x="7003966" y="1538247"/>
            <a:ext cx="1911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dirty="0" smtClean="0"/>
              <a:t>Щелевидные пазы</a:t>
            </a:r>
            <a:endParaRPr lang="en-US" sz="1400" dirty="0"/>
          </a:p>
        </p:txBody>
      </p:sp>
      <p:sp>
        <p:nvSpPr>
          <p:cNvPr id="25" name="Line 194"/>
          <p:cNvSpPr>
            <a:spLocks noChangeShapeType="1"/>
          </p:cNvSpPr>
          <p:nvPr/>
        </p:nvSpPr>
        <p:spPr bwMode="auto">
          <a:xfrm flipH="1" flipV="1">
            <a:off x="6690834" y="1962108"/>
            <a:ext cx="1601851" cy="1477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Text Box 193"/>
          <p:cNvSpPr txBox="1">
            <a:spLocks noChangeArrowheads="1"/>
          </p:cNvSpPr>
          <p:nvPr/>
        </p:nvSpPr>
        <p:spPr bwMode="auto">
          <a:xfrm>
            <a:off x="7002462" y="1981851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1400" dirty="0"/>
              <a:t>Лазерная сварка</a:t>
            </a:r>
            <a:endParaRPr lang="en-US" sz="1400" dirty="0"/>
          </a:p>
        </p:txBody>
      </p:sp>
      <p:graphicFrame>
        <p:nvGraphicFramePr>
          <p:cNvPr id="27" name="Object 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4291915"/>
              </p:ext>
            </p:extLst>
          </p:nvPr>
        </p:nvGraphicFramePr>
        <p:xfrm>
          <a:off x="4041099" y="3258599"/>
          <a:ext cx="1616075" cy="1819275"/>
        </p:xfrm>
        <a:graphic>
          <a:graphicData uri="http://schemas.openxmlformats.org/presentationml/2006/ole">
            <p:oleObj spid="_x0000_s1304645" name="Image Document" r:id="rId7" imgW="7985234" imgH="4871545" progId="">
              <p:embed/>
            </p:oleObj>
          </a:graphicData>
        </a:graphic>
      </p:graphicFrame>
      <p:sp>
        <p:nvSpPr>
          <p:cNvPr id="28" name="Text Box 212"/>
          <p:cNvSpPr txBox="1">
            <a:spLocks noChangeArrowheads="1"/>
          </p:cNvSpPr>
          <p:nvPr/>
        </p:nvSpPr>
        <p:spPr bwMode="auto">
          <a:xfrm>
            <a:off x="5821775" y="3069719"/>
            <a:ext cx="34982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b="0" dirty="0"/>
              <a:t>Принципиально новая конструкция порта камеры высокого давления обеспечивает наиболее полное осреднение скорости потока </a:t>
            </a:r>
            <a:endParaRPr lang="en-US" sz="1400" b="0" dirty="0"/>
          </a:p>
        </p:txBody>
      </p:sp>
      <p:sp>
        <p:nvSpPr>
          <p:cNvPr id="29" name="Line 214"/>
          <p:cNvSpPr>
            <a:spLocks noChangeShapeType="1"/>
          </p:cNvSpPr>
          <p:nvPr/>
        </p:nvSpPr>
        <p:spPr bwMode="auto">
          <a:xfrm flipH="1">
            <a:off x="4699261" y="3352801"/>
            <a:ext cx="1122513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Text Box 213"/>
          <p:cNvSpPr txBox="1">
            <a:spLocks noChangeArrowheads="1"/>
          </p:cNvSpPr>
          <p:nvPr/>
        </p:nvSpPr>
        <p:spPr bwMode="auto">
          <a:xfrm>
            <a:off x="5864697" y="4123499"/>
            <a:ext cx="2956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b="0" dirty="0"/>
              <a:t>Порты камеры </a:t>
            </a:r>
            <a:r>
              <a:rPr lang="ru-RU" sz="1400" b="0" dirty="0" smtClean="0"/>
              <a:t>пониженного давления</a:t>
            </a:r>
            <a:endParaRPr lang="ru-RU" sz="1400" b="0" dirty="0"/>
          </a:p>
          <a:p>
            <a:pPr algn="l">
              <a:spcBef>
                <a:spcPct val="0"/>
              </a:spcBef>
            </a:pPr>
            <a:r>
              <a:rPr lang="ru-RU" sz="1400" b="0" dirty="0"/>
              <a:t>находятся в зоне низкой турбулентности</a:t>
            </a:r>
            <a:endParaRPr lang="en-US" sz="1400" b="0" dirty="0"/>
          </a:p>
        </p:txBody>
      </p:sp>
      <p:sp>
        <p:nvSpPr>
          <p:cNvPr id="31" name="Line 214"/>
          <p:cNvSpPr>
            <a:spLocks noChangeShapeType="1"/>
          </p:cNvSpPr>
          <p:nvPr/>
        </p:nvSpPr>
        <p:spPr bwMode="auto">
          <a:xfrm flipH="1" flipV="1">
            <a:off x="5181600" y="3886199"/>
            <a:ext cx="700829" cy="762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907457" y="5158303"/>
            <a:ext cx="6040877" cy="14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9300" indent="-2921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092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4351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1778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235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692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149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606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400" kern="0" dirty="0" smtClean="0">
                <a:solidFill>
                  <a:srgbClr val="002060"/>
                </a:solidFill>
                <a:latin typeface="+mj-lt"/>
              </a:rPr>
              <a:t>Измерение объемного расхода жидкости, газа, пара.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1400" kern="0" dirty="0" err="1" smtClean="0">
                <a:solidFill>
                  <a:srgbClr val="002060"/>
                </a:solidFill>
                <a:latin typeface="+mj-lt"/>
              </a:rPr>
              <a:t>Dy</a:t>
            </a:r>
            <a:r>
              <a:rPr lang="ru-RU" sz="1400" kern="0" dirty="0" smtClean="0">
                <a:solidFill>
                  <a:srgbClr val="002060"/>
                </a:solidFill>
                <a:latin typeface="+mj-lt"/>
              </a:rPr>
              <a:t> трубопровода от 50 мм до 2400 мм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400" kern="0" dirty="0" smtClean="0">
                <a:solidFill>
                  <a:srgbClr val="002060"/>
                </a:solidFill>
                <a:latin typeface="+mj-lt"/>
              </a:rPr>
              <a:t>Основная относительная погрешность измерений объемного расхода </a:t>
            </a:r>
            <a:r>
              <a:rPr lang="en-US" sz="1400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±</a:t>
            </a:r>
            <a:r>
              <a:rPr lang="ru-RU" sz="1400" kern="0" dirty="0" smtClean="0">
                <a:solidFill>
                  <a:srgbClr val="002060"/>
                </a:solidFill>
                <a:latin typeface="+mj-lt"/>
              </a:rPr>
              <a:t>2,5% 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400" kern="0" dirty="0" smtClean="0">
                <a:solidFill>
                  <a:srgbClr val="002060"/>
                </a:solidFill>
                <a:latin typeface="+mj-lt"/>
              </a:rPr>
              <a:t>Выходной сигнал 4-20 мА+</a:t>
            </a:r>
            <a:r>
              <a:rPr lang="en-US" sz="1400" kern="0" dirty="0" smtClean="0">
                <a:solidFill>
                  <a:srgbClr val="002060"/>
                </a:solidFill>
                <a:latin typeface="+mj-lt"/>
              </a:rPr>
              <a:t>HART</a:t>
            </a:r>
            <a:endParaRPr lang="ru-RU" sz="1400" kern="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400" kern="0" dirty="0" smtClean="0">
                <a:solidFill>
                  <a:srgbClr val="002060"/>
                </a:solidFill>
                <a:latin typeface="+mj-lt"/>
              </a:rPr>
              <a:t>Избыточное давление до 40 МПа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400" kern="0" dirty="0" smtClean="0">
                <a:solidFill>
                  <a:srgbClr val="002060"/>
                </a:solidFill>
                <a:latin typeface="+mj-lt"/>
              </a:rPr>
              <a:t>Межповерочный интервал 2 года</a:t>
            </a:r>
          </a:p>
          <a:p>
            <a:pPr>
              <a:lnSpc>
                <a:spcPct val="80000"/>
              </a:lnSpc>
            </a:pPr>
            <a:endParaRPr lang="ru-RU" b="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173038"/>
            <a:ext cx="8140700" cy="855662"/>
          </a:xfrm>
          <a:noFill/>
          <a:ln/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Annubar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485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быстрая установка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823913" y="4478338"/>
            <a:ext cx="7454029" cy="38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ru-RU" sz="2100" dirty="0"/>
              <a:t>Просверлить   Приварить    </a:t>
            </a:r>
            <a:r>
              <a:rPr lang="ru-RU" sz="2100" dirty="0" smtClean="0"/>
              <a:t>Установить    </a:t>
            </a:r>
            <a:r>
              <a:rPr lang="ru-RU" sz="2100" dirty="0"/>
              <a:t>Подключить</a:t>
            </a:r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509588" y="3517900"/>
            <a:ext cx="8404225" cy="806450"/>
          </a:xfrm>
          <a:prstGeom prst="rect">
            <a:avLst/>
          </a:prstGeom>
          <a:solidFill>
            <a:srgbClr val="99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5542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175" y="1577975"/>
            <a:ext cx="10541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5430" name="Line 6"/>
          <p:cNvSpPr>
            <a:spLocks noChangeShapeType="1"/>
          </p:cNvSpPr>
          <p:nvPr/>
        </p:nvSpPr>
        <p:spPr bwMode="auto">
          <a:xfrm>
            <a:off x="515938" y="3484563"/>
            <a:ext cx="83994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5431" name="Line 7"/>
          <p:cNvSpPr>
            <a:spLocks noChangeShapeType="1"/>
          </p:cNvSpPr>
          <p:nvPr/>
        </p:nvSpPr>
        <p:spPr bwMode="auto">
          <a:xfrm>
            <a:off x="515938" y="4333875"/>
            <a:ext cx="83994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55432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888" y="1443038"/>
            <a:ext cx="1001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5433" name="Line 9"/>
          <p:cNvSpPr>
            <a:spLocks noChangeShapeType="1"/>
          </p:cNvSpPr>
          <p:nvPr/>
        </p:nvSpPr>
        <p:spPr bwMode="auto">
          <a:xfrm>
            <a:off x="6635750" y="1681163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55434" name="Group 10"/>
          <p:cNvGrpSpPr>
            <a:grpSpLocks/>
          </p:cNvGrpSpPr>
          <p:nvPr/>
        </p:nvGrpSpPr>
        <p:grpSpPr bwMode="auto">
          <a:xfrm>
            <a:off x="4414838" y="1370013"/>
            <a:ext cx="1141412" cy="2352675"/>
            <a:chOff x="2695" y="1103"/>
            <a:chExt cx="719" cy="1482"/>
          </a:xfrm>
        </p:grpSpPr>
        <p:sp>
          <p:nvSpPr>
            <p:cNvPr id="1255435" name="Line 11"/>
            <p:cNvSpPr>
              <a:spLocks noChangeShapeType="1"/>
            </p:cNvSpPr>
            <p:nvPr/>
          </p:nvSpPr>
          <p:spPr bwMode="auto">
            <a:xfrm>
              <a:off x="2989" y="1742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36" name="Line 12"/>
            <p:cNvSpPr>
              <a:spLocks noChangeShapeType="1"/>
            </p:cNvSpPr>
            <p:nvPr/>
          </p:nvSpPr>
          <p:spPr bwMode="auto">
            <a:xfrm>
              <a:off x="3043" y="1769"/>
              <a:ext cx="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37" name="Line 13"/>
            <p:cNvSpPr>
              <a:spLocks noChangeShapeType="1"/>
            </p:cNvSpPr>
            <p:nvPr/>
          </p:nvSpPr>
          <p:spPr bwMode="auto">
            <a:xfrm>
              <a:off x="3053" y="1773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38" name="Line 14"/>
            <p:cNvSpPr>
              <a:spLocks noChangeShapeType="1"/>
            </p:cNvSpPr>
            <p:nvPr/>
          </p:nvSpPr>
          <p:spPr bwMode="auto">
            <a:xfrm flipV="1">
              <a:off x="3069" y="1762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39" name="Line 15"/>
            <p:cNvSpPr>
              <a:spLocks noChangeShapeType="1"/>
            </p:cNvSpPr>
            <p:nvPr/>
          </p:nvSpPr>
          <p:spPr bwMode="auto">
            <a:xfrm flipV="1">
              <a:off x="3069" y="172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0" name="Line 16"/>
            <p:cNvSpPr>
              <a:spLocks noChangeShapeType="1"/>
            </p:cNvSpPr>
            <p:nvPr/>
          </p:nvSpPr>
          <p:spPr bwMode="auto">
            <a:xfrm flipH="1">
              <a:off x="3045" y="1726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1" name="Line 17"/>
            <p:cNvSpPr>
              <a:spLocks noChangeShapeType="1"/>
            </p:cNvSpPr>
            <p:nvPr/>
          </p:nvSpPr>
          <p:spPr bwMode="auto">
            <a:xfrm flipH="1">
              <a:off x="3040" y="1731"/>
              <a:ext cx="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2" name="Line 18"/>
            <p:cNvSpPr>
              <a:spLocks noChangeShapeType="1"/>
            </p:cNvSpPr>
            <p:nvPr/>
          </p:nvSpPr>
          <p:spPr bwMode="auto">
            <a:xfrm>
              <a:off x="3119" y="1742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3" name="Line 19"/>
            <p:cNvSpPr>
              <a:spLocks noChangeShapeType="1"/>
            </p:cNvSpPr>
            <p:nvPr/>
          </p:nvSpPr>
          <p:spPr bwMode="auto">
            <a:xfrm flipH="1">
              <a:off x="3016" y="1819"/>
              <a:ext cx="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4" name="Line 20"/>
            <p:cNvSpPr>
              <a:spLocks noChangeShapeType="1"/>
            </p:cNvSpPr>
            <p:nvPr/>
          </p:nvSpPr>
          <p:spPr bwMode="auto">
            <a:xfrm flipH="1">
              <a:off x="2917" y="1801"/>
              <a:ext cx="2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5" name="Line 21"/>
            <p:cNvSpPr>
              <a:spLocks noChangeShapeType="1"/>
            </p:cNvSpPr>
            <p:nvPr/>
          </p:nvSpPr>
          <p:spPr bwMode="auto">
            <a:xfrm flipV="1">
              <a:off x="2916" y="1692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6" name="Line 22"/>
            <p:cNvSpPr>
              <a:spLocks noChangeShapeType="1"/>
            </p:cNvSpPr>
            <p:nvPr/>
          </p:nvSpPr>
          <p:spPr bwMode="auto">
            <a:xfrm>
              <a:off x="2925" y="1693"/>
              <a:ext cx="2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7" name="Line 23"/>
            <p:cNvSpPr>
              <a:spLocks noChangeShapeType="1"/>
            </p:cNvSpPr>
            <p:nvPr/>
          </p:nvSpPr>
          <p:spPr bwMode="auto">
            <a:xfrm>
              <a:off x="3192" y="1702"/>
              <a:ext cx="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8" name="Line 24"/>
            <p:cNvSpPr>
              <a:spLocks noChangeShapeType="1"/>
            </p:cNvSpPr>
            <p:nvPr/>
          </p:nvSpPr>
          <p:spPr bwMode="auto">
            <a:xfrm flipH="1" flipV="1">
              <a:off x="3143" y="1520"/>
              <a:ext cx="2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49" name="Line 25"/>
            <p:cNvSpPr>
              <a:spLocks noChangeShapeType="1"/>
            </p:cNvSpPr>
            <p:nvPr/>
          </p:nvSpPr>
          <p:spPr bwMode="auto">
            <a:xfrm flipH="1">
              <a:off x="3125" y="1530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0" name="Line 26"/>
            <p:cNvSpPr>
              <a:spLocks noChangeShapeType="1"/>
            </p:cNvSpPr>
            <p:nvPr/>
          </p:nvSpPr>
          <p:spPr bwMode="auto">
            <a:xfrm flipH="1">
              <a:off x="3077" y="1531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1" name="Line 27"/>
            <p:cNvSpPr>
              <a:spLocks noChangeShapeType="1"/>
            </p:cNvSpPr>
            <p:nvPr/>
          </p:nvSpPr>
          <p:spPr bwMode="auto">
            <a:xfrm>
              <a:off x="3085" y="1545"/>
              <a:ext cx="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2" name="Line 28"/>
            <p:cNvSpPr>
              <a:spLocks noChangeShapeType="1"/>
            </p:cNvSpPr>
            <p:nvPr/>
          </p:nvSpPr>
          <p:spPr bwMode="auto">
            <a:xfrm>
              <a:off x="3087" y="155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3" name="Line 29"/>
            <p:cNvSpPr>
              <a:spLocks noChangeShapeType="1"/>
            </p:cNvSpPr>
            <p:nvPr/>
          </p:nvSpPr>
          <p:spPr bwMode="auto">
            <a:xfrm>
              <a:off x="3088" y="155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4" name="Line 30"/>
            <p:cNvSpPr>
              <a:spLocks noChangeShapeType="1"/>
            </p:cNvSpPr>
            <p:nvPr/>
          </p:nvSpPr>
          <p:spPr bwMode="auto">
            <a:xfrm>
              <a:off x="3097" y="1561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5" name="Line 31"/>
            <p:cNvSpPr>
              <a:spLocks noChangeShapeType="1"/>
            </p:cNvSpPr>
            <p:nvPr/>
          </p:nvSpPr>
          <p:spPr bwMode="auto">
            <a:xfrm>
              <a:off x="3142" y="1561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6" name="Line 32"/>
            <p:cNvSpPr>
              <a:spLocks noChangeShapeType="1"/>
            </p:cNvSpPr>
            <p:nvPr/>
          </p:nvSpPr>
          <p:spPr bwMode="auto">
            <a:xfrm flipV="1">
              <a:off x="3124" y="1530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7" name="Line 33"/>
            <p:cNvSpPr>
              <a:spLocks noChangeShapeType="1"/>
            </p:cNvSpPr>
            <p:nvPr/>
          </p:nvSpPr>
          <p:spPr bwMode="auto">
            <a:xfrm flipH="1">
              <a:off x="3033" y="1530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8" name="Line 34"/>
            <p:cNvSpPr>
              <a:spLocks noChangeShapeType="1"/>
            </p:cNvSpPr>
            <p:nvPr/>
          </p:nvSpPr>
          <p:spPr bwMode="auto">
            <a:xfrm flipH="1">
              <a:off x="3030" y="153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59" name="Line 35"/>
            <p:cNvSpPr>
              <a:spLocks noChangeShapeType="1"/>
            </p:cNvSpPr>
            <p:nvPr/>
          </p:nvSpPr>
          <p:spPr bwMode="auto">
            <a:xfrm flipH="1">
              <a:off x="3027" y="1539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0" name="Line 36"/>
            <p:cNvSpPr>
              <a:spLocks noChangeShapeType="1"/>
            </p:cNvSpPr>
            <p:nvPr/>
          </p:nvSpPr>
          <p:spPr bwMode="auto">
            <a:xfrm flipH="1">
              <a:off x="3024" y="1545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1" name="Line 37"/>
            <p:cNvSpPr>
              <a:spLocks noChangeShapeType="1"/>
            </p:cNvSpPr>
            <p:nvPr/>
          </p:nvSpPr>
          <p:spPr bwMode="auto">
            <a:xfrm flipH="1">
              <a:off x="3021" y="1552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2" name="Line 38"/>
            <p:cNvSpPr>
              <a:spLocks noChangeShapeType="1"/>
            </p:cNvSpPr>
            <p:nvPr/>
          </p:nvSpPr>
          <p:spPr bwMode="auto">
            <a:xfrm>
              <a:off x="3020" y="155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3" name="Line 39"/>
            <p:cNvSpPr>
              <a:spLocks noChangeShapeType="1"/>
            </p:cNvSpPr>
            <p:nvPr/>
          </p:nvSpPr>
          <p:spPr bwMode="auto">
            <a:xfrm flipH="1">
              <a:off x="2974" y="1561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4" name="Line 40"/>
            <p:cNvSpPr>
              <a:spLocks noChangeShapeType="1"/>
            </p:cNvSpPr>
            <p:nvPr/>
          </p:nvSpPr>
          <p:spPr bwMode="auto">
            <a:xfrm flipH="1">
              <a:off x="2948" y="1561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5" name="Line 41"/>
            <p:cNvSpPr>
              <a:spLocks noChangeShapeType="1"/>
            </p:cNvSpPr>
            <p:nvPr/>
          </p:nvSpPr>
          <p:spPr bwMode="auto">
            <a:xfrm>
              <a:off x="2947" y="1570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6" name="Line 42"/>
            <p:cNvSpPr>
              <a:spLocks noChangeShapeType="1"/>
            </p:cNvSpPr>
            <p:nvPr/>
          </p:nvSpPr>
          <p:spPr bwMode="auto">
            <a:xfrm flipV="1">
              <a:off x="2954" y="1520"/>
              <a:ext cx="5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7" name="Line 43"/>
            <p:cNvSpPr>
              <a:spLocks noChangeShapeType="1"/>
            </p:cNvSpPr>
            <p:nvPr/>
          </p:nvSpPr>
          <p:spPr bwMode="auto">
            <a:xfrm>
              <a:off x="3075" y="15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8" name="Line 44"/>
            <p:cNvSpPr>
              <a:spLocks noChangeShapeType="1"/>
            </p:cNvSpPr>
            <p:nvPr/>
          </p:nvSpPr>
          <p:spPr bwMode="auto">
            <a:xfrm>
              <a:off x="3077" y="153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69" name="Line 45"/>
            <p:cNvSpPr>
              <a:spLocks noChangeShapeType="1"/>
            </p:cNvSpPr>
            <p:nvPr/>
          </p:nvSpPr>
          <p:spPr bwMode="auto">
            <a:xfrm>
              <a:off x="3080" y="153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0" name="Line 46"/>
            <p:cNvSpPr>
              <a:spLocks noChangeShapeType="1"/>
            </p:cNvSpPr>
            <p:nvPr/>
          </p:nvSpPr>
          <p:spPr bwMode="auto">
            <a:xfrm flipH="1">
              <a:off x="2985" y="1531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1" name="Line 47"/>
            <p:cNvSpPr>
              <a:spLocks noChangeShapeType="1"/>
            </p:cNvSpPr>
            <p:nvPr/>
          </p:nvSpPr>
          <p:spPr bwMode="auto">
            <a:xfrm flipH="1" flipV="1">
              <a:off x="2977" y="1526"/>
              <a:ext cx="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2" name="Line 48"/>
            <p:cNvSpPr>
              <a:spLocks noChangeShapeType="1"/>
            </p:cNvSpPr>
            <p:nvPr/>
          </p:nvSpPr>
          <p:spPr bwMode="auto">
            <a:xfrm>
              <a:off x="2984" y="1540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3" name="Line 49"/>
            <p:cNvSpPr>
              <a:spLocks noChangeShapeType="1"/>
            </p:cNvSpPr>
            <p:nvPr/>
          </p:nvSpPr>
          <p:spPr bwMode="auto">
            <a:xfrm flipH="1">
              <a:off x="2934" y="1635"/>
              <a:ext cx="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4" name="Line 50"/>
            <p:cNvSpPr>
              <a:spLocks noChangeShapeType="1"/>
            </p:cNvSpPr>
            <p:nvPr/>
          </p:nvSpPr>
          <p:spPr bwMode="auto">
            <a:xfrm flipH="1">
              <a:off x="2921" y="1636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5" name="Line 51"/>
            <p:cNvSpPr>
              <a:spLocks noChangeShapeType="1"/>
            </p:cNvSpPr>
            <p:nvPr/>
          </p:nvSpPr>
          <p:spPr bwMode="auto">
            <a:xfrm flipH="1">
              <a:off x="2918" y="164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6" name="Line 52"/>
            <p:cNvSpPr>
              <a:spLocks noChangeShapeType="1"/>
            </p:cNvSpPr>
            <p:nvPr/>
          </p:nvSpPr>
          <p:spPr bwMode="auto">
            <a:xfrm flipH="1">
              <a:off x="2916" y="164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7" name="Line 53"/>
            <p:cNvSpPr>
              <a:spLocks noChangeShapeType="1"/>
            </p:cNvSpPr>
            <p:nvPr/>
          </p:nvSpPr>
          <p:spPr bwMode="auto">
            <a:xfrm flipH="1">
              <a:off x="2912" y="1649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8" name="Line 54"/>
            <p:cNvSpPr>
              <a:spLocks noChangeShapeType="1"/>
            </p:cNvSpPr>
            <p:nvPr/>
          </p:nvSpPr>
          <p:spPr bwMode="auto">
            <a:xfrm flipH="1">
              <a:off x="2909" y="165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79" name="Line 55"/>
            <p:cNvSpPr>
              <a:spLocks noChangeShapeType="1"/>
            </p:cNvSpPr>
            <p:nvPr/>
          </p:nvSpPr>
          <p:spPr bwMode="auto">
            <a:xfrm flipH="1">
              <a:off x="2907" y="1660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0" name="Line 56"/>
            <p:cNvSpPr>
              <a:spLocks noChangeShapeType="1"/>
            </p:cNvSpPr>
            <p:nvPr/>
          </p:nvSpPr>
          <p:spPr bwMode="auto">
            <a:xfrm>
              <a:off x="2908" y="166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1" name="Line 57"/>
            <p:cNvSpPr>
              <a:spLocks noChangeShapeType="1"/>
            </p:cNvSpPr>
            <p:nvPr/>
          </p:nvSpPr>
          <p:spPr bwMode="auto">
            <a:xfrm>
              <a:off x="2910" y="1670"/>
              <a:ext cx="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2" name="Line 58"/>
            <p:cNvSpPr>
              <a:spLocks noChangeShapeType="1"/>
            </p:cNvSpPr>
            <p:nvPr/>
          </p:nvSpPr>
          <p:spPr bwMode="auto">
            <a:xfrm>
              <a:off x="2914" y="167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3" name="Line 59"/>
            <p:cNvSpPr>
              <a:spLocks noChangeShapeType="1"/>
            </p:cNvSpPr>
            <p:nvPr/>
          </p:nvSpPr>
          <p:spPr bwMode="auto">
            <a:xfrm>
              <a:off x="2917" y="168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4" name="Line 60"/>
            <p:cNvSpPr>
              <a:spLocks noChangeShapeType="1"/>
            </p:cNvSpPr>
            <p:nvPr/>
          </p:nvSpPr>
          <p:spPr bwMode="auto">
            <a:xfrm>
              <a:off x="2919" y="168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5" name="Line 61"/>
            <p:cNvSpPr>
              <a:spLocks noChangeShapeType="1"/>
            </p:cNvSpPr>
            <p:nvPr/>
          </p:nvSpPr>
          <p:spPr bwMode="auto">
            <a:xfrm>
              <a:off x="2922" y="168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6" name="Line 62"/>
            <p:cNvSpPr>
              <a:spLocks noChangeShapeType="1"/>
            </p:cNvSpPr>
            <p:nvPr/>
          </p:nvSpPr>
          <p:spPr bwMode="auto">
            <a:xfrm>
              <a:off x="2929" y="1689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7" name="Line 63"/>
            <p:cNvSpPr>
              <a:spLocks noChangeShapeType="1"/>
            </p:cNvSpPr>
            <p:nvPr/>
          </p:nvSpPr>
          <p:spPr bwMode="auto">
            <a:xfrm>
              <a:off x="2942" y="1690"/>
              <a:ext cx="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8" name="Line 64"/>
            <p:cNvSpPr>
              <a:spLocks noChangeShapeType="1"/>
            </p:cNvSpPr>
            <p:nvPr/>
          </p:nvSpPr>
          <p:spPr bwMode="auto">
            <a:xfrm>
              <a:off x="2982" y="1662"/>
              <a:ext cx="1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89" name="Line 65"/>
            <p:cNvSpPr>
              <a:spLocks noChangeShapeType="1"/>
            </p:cNvSpPr>
            <p:nvPr/>
          </p:nvSpPr>
          <p:spPr bwMode="auto">
            <a:xfrm flipH="1" flipV="1">
              <a:off x="3066" y="1660"/>
              <a:ext cx="38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0" name="Line 66"/>
            <p:cNvSpPr>
              <a:spLocks noChangeShapeType="1"/>
            </p:cNvSpPr>
            <p:nvPr/>
          </p:nvSpPr>
          <p:spPr bwMode="auto">
            <a:xfrm>
              <a:off x="3077" y="1671"/>
              <a:ext cx="9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1" name="Line 67"/>
            <p:cNvSpPr>
              <a:spLocks noChangeShapeType="1"/>
            </p:cNvSpPr>
            <p:nvPr/>
          </p:nvSpPr>
          <p:spPr bwMode="auto">
            <a:xfrm flipH="1">
              <a:off x="3027" y="1690"/>
              <a:ext cx="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2" name="Line 68"/>
            <p:cNvSpPr>
              <a:spLocks noChangeShapeType="1"/>
            </p:cNvSpPr>
            <p:nvPr/>
          </p:nvSpPr>
          <p:spPr bwMode="auto">
            <a:xfrm flipV="1">
              <a:off x="3023" y="1660"/>
              <a:ext cx="15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3" name="Line 69"/>
            <p:cNvSpPr>
              <a:spLocks noChangeShapeType="1"/>
            </p:cNvSpPr>
            <p:nvPr/>
          </p:nvSpPr>
          <p:spPr bwMode="auto">
            <a:xfrm flipH="1">
              <a:off x="3007" y="1671"/>
              <a:ext cx="4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4" name="Line 70"/>
            <p:cNvSpPr>
              <a:spLocks noChangeShapeType="1"/>
            </p:cNvSpPr>
            <p:nvPr/>
          </p:nvSpPr>
          <p:spPr bwMode="auto">
            <a:xfrm flipV="1">
              <a:off x="2931" y="168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5" name="Line 71"/>
            <p:cNvSpPr>
              <a:spLocks noChangeShapeType="1"/>
            </p:cNvSpPr>
            <p:nvPr/>
          </p:nvSpPr>
          <p:spPr bwMode="auto">
            <a:xfrm flipV="1">
              <a:off x="2906" y="1653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6" name="Line 72"/>
            <p:cNvSpPr>
              <a:spLocks noChangeShapeType="1"/>
            </p:cNvSpPr>
            <p:nvPr/>
          </p:nvSpPr>
          <p:spPr bwMode="auto">
            <a:xfrm flipV="1">
              <a:off x="2906" y="1622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7" name="Line 73"/>
            <p:cNvSpPr>
              <a:spLocks noChangeShapeType="1"/>
            </p:cNvSpPr>
            <p:nvPr/>
          </p:nvSpPr>
          <p:spPr bwMode="auto">
            <a:xfrm>
              <a:off x="2929" y="163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8" name="Line 74"/>
            <p:cNvSpPr>
              <a:spLocks noChangeShapeType="1"/>
            </p:cNvSpPr>
            <p:nvPr/>
          </p:nvSpPr>
          <p:spPr bwMode="auto">
            <a:xfrm>
              <a:off x="3142" y="1635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499" name="Line 75"/>
            <p:cNvSpPr>
              <a:spLocks noChangeShapeType="1"/>
            </p:cNvSpPr>
            <p:nvPr/>
          </p:nvSpPr>
          <p:spPr bwMode="auto">
            <a:xfrm>
              <a:off x="3181" y="1635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0" name="Line 76"/>
            <p:cNvSpPr>
              <a:spLocks noChangeShapeType="1"/>
            </p:cNvSpPr>
            <p:nvPr/>
          </p:nvSpPr>
          <p:spPr bwMode="auto">
            <a:xfrm>
              <a:off x="3185" y="163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1" name="Line 77"/>
            <p:cNvSpPr>
              <a:spLocks noChangeShapeType="1"/>
            </p:cNvSpPr>
            <p:nvPr/>
          </p:nvSpPr>
          <p:spPr bwMode="auto">
            <a:xfrm>
              <a:off x="3189" y="164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2" name="Line 78"/>
            <p:cNvSpPr>
              <a:spLocks noChangeShapeType="1"/>
            </p:cNvSpPr>
            <p:nvPr/>
          </p:nvSpPr>
          <p:spPr bwMode="auto">
            <a:xfrm>
              <a:off x="3192" y="16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3" name="Line 79"/>
            <p:cNvSpPr>
              <a:spLocks noChangeShapeType="1"/>
            </p:cNvSpPr>
            <p:nvPr/>
          </p:nvSpPr>
          <p:spPr bwMode="auto">
            <a:xfrm>
              <a:off x="3194" y="164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4" name="Line 80"/>
            <p:cNvSpPr>
              <a:spLocks noChangeShapeType="1"/>
            </p:cNvSpPr>
            <p:nvPr/>
          </p:nvSpPr>
          <p:spPr bwMode="auto">
            <a:xfrm>
              <a:off x="3197" y="165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5" name="Line 81"/>
            <p:cNvSpPr>
              <a:spLocks noChangeShapeType="1"/>
            </p:cNvSpPr>
            <p:nvPr/>
          </p:nvSpPr>
          <p:spPr bwMode="auto">
            <a:xfrm>
              <a:off x="3198" y="1660"/>
              <a:ext cx="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6" name="Line 82"/>
            <p:cNvSpPr>
              <a:spLocks noChangeShapeType="1"/>
            </p:cNvSpPr>
            <p:nvPr/>
          </p:nvSpPr>
          <p:spPr bwMode="auto">
            <a:xfrm flipH="1">
              <a:off x="3197" y="166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7" name="Line 83"/>
            <p:cNvSpPr>
              <a:spLocks noChangeShapeType="1"/>
            </p:cNvSpPr>
            <p:nvPr/>
          </p:nvSpPr>
          <p:spPr bwMode="auto">
            <a:xfrm flipH="1">
              <a:off x="3196" y="1670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8" name="Line 84"/>
            <p:cNvSpPr>
              <a:spLocks noChangeShapeType="1"/>
            </p:cNvSpPr>
            <p:nvPr/>
          </p:nvSpPr>
          <p:spPr bwMode="auto">
            <a:xfrm flipH="1">
              <a:off x="3193" y="167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09" name="Line 85"/>
            <p:cNvSpPr>
              <a:spLocks noChangeShapeType="1"/>
            </p:cNvSpPr>
            <p:nvPr/>
          </p:nvSpPr>
          <p:spPr bwMode="auto">
            <a:xfrm flipH="1">
              <a:off x="3191" y="168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0" name="Line 86"/>
            <p:cNvSpPr>
              <a:spLocks noChangeShapeType="1"/>
            </p:cNvSpPr>
            <p:nvPr/>
          </p:nvSpPr>
          <p:spPr bwMode="auto">
            <a:xfrm flipH="1">
              <a:off x="3187" y="1683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1" name="Line 87"/>
            <p:cNvSpPr>
              <a:spLocks noChangeShapeType="1"/>
            </p:cNvSpPr>
            <p:nvPr/>
          </p:nvSpPr>
          <p:spPr bwMode="auto">
            <a:xfrm flipH="1">
              <a:off x="3184" y="1688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2" name="Line 88"/>
            <p:cNvSpPr>
              <a:spLocks noChangeShapeType="1"/>
            </p:cNvSpPr>
            <p:nvPr/>
          </p:nvSpPr>
          <p:spPr bwMode="auto">
            <a:xfrm flipH="1">
              <a:off x="3177" y="1689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3" name="Line 89"/>
            <p:cNvSpPr>
              <a:spLocks noChangeShapeType="1"/>
            </p:cNvSpPr>
            <p:nvPr/>
          </p:nvSpPr>
          <p:spPr bwMode="auto">
            <a:xfrm flipH="1">
              <a:off x="3134" y="1690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4" name="Line 90"/>
            <p:cNvSpPr>
              <a:spLocks noChangeShapeType="1"/>
            </p:cNvSpPr>
            <p:nvPr/>
          </p:nvSpPr>
          <p:spPr bwMode="auto">
            <a:xfrm>
              <a:off x="3178" y="1692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5" name="Line 91"/>
            <p:cNvSpPr>
              <a:spLocks noChangeShapeType="1"/>
            </p:cNvSpPr>
            <p:nvPr/>
          </p:nvSpPr>
          <p:spPr bwMode="auto">
            <a:xfrm flipV="1">
              <a:off x="3204" y="1653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6" name="Line 92"/>
            <p:cNvSpPr>
              <a:spLocks noChangeShapeType="1"/>
            </p:cNvSpPr>
            <p:nvPr/>
          </p:nvSpPr>
          <p:spPr bwMode="auto">
            <a:xfrm flipV="1">
              <a:off x="3204" y="1622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7" name="Line 93"/>
            <p:cNvSpPr>
              <a:spLocks noChangeShapeType="1"/>
            </p:cNvSpPr>
            <p:nvPr/>
          </p:nvSpPr>
          <p:spPr bwMode="auto">
            <a:xfrm flipV="1">
              <a:off x="3162" y="1559"/>
              <a:ext cx="0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8" name="Line 94"/>
            <p:cNvSpPr>
              <a:spLocks noChangeShapeType="1"/>
            </p:cNvSpPr>
            <p:nvPr/>
          </p:nvSpPr>
          <p:spPr bwMode="auto">
            <a:xfrm flipH="1">
              <a:off x="2958" y="1552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19" name="Line 95"/>
            <p:cNvSpPr>
              <a:spLocks noChangeShapeType="1"/>
            </p:cNvSpPr>
            <p:nvPr/>
          </p:nvSpPr>
          <p:spPr bwMode="auto">
            <a:xfrm>
              <a:off x="2968" y="154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0" name="Line 96"/>
            <p:cNvSpPr>
              <a:spLocks noChangeShapeType="1"/>
            </p:cNvSpPr>
            <p:nvPr/>
          </p:nvSpPr>
          <p:spPr bwMode="auto">
            <a:xfrm>
              <a:off x="2982" y="1547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1" name="Line 97"/>
            <p:cNvSpPr>
              <a:spLocks noChangeShapeType="1"/>
            </p:cNvSpPr>
            <p:nvPr/>
          </p:nvSpPr>
          <p:spPr bwMode="auto">
            <a:xfrm>
              <a:off x="2992" y="18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2" name="Line 98"/>
            <p:cNvSpPr>
              <a:spLocks noChangeShapeType="1"/>
            </p:cNvSpPr>
            <p:nvPr/>
          </p:nvSpPr>
          <p:spPr bwMode="auto">
            <a:xfrm>
              <a:off x="2993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3" name="Line 99"/>
            <p:cNvSpPr>
              <a:spLocks noChangeShapeType="1"/>
            </p:cNvSpPr>
            <p:nvPr/>
          </p:nvSpPr>
          <p:spPr bwMode="auto">
            <a:xfrm>
              <a:off x="2995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4" name="Line 100"/>
            <p:cNvSpPr>
              <a:spLocks noChangeShapeType="1"/>
            </p:cNvSpPr>
            <p:nvPr/>
          </p:nvSpPr>
          <p:spPr bwMode="auto">
            <a:xfrm>
              <a:off x="2996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5" name="Line 101"/>
            <p:cNvSpPr>
              <a:spLocks noChangeShapeType="1"/>
            </p:cNvSpPr>
            <p:nvPr/>
          </p:nvSpPr>
          <p:spPr bwMode="auto">
            <a:xfrm>
              <a:off x="2999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6" name="Line 102"/>
            <p:cNvSpPr>
              <a:spLocks noChangeShapeType="1"/>
            </p:cNvSpPr>
            <p:nvPr/>
          </p:nvSpPr>
          <p:spPr bwMode="auto">
            <a:xfrm>
              <a:off x="3001" y="182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7" name="Line 103"/>
            <p:cNvSpPr>
              <a:spLocks noChangeShapeType="1"/>
            </p:cNvSpPr>
            <p:nvPr/>
          </p:nvSpPr>
          <p:spPr bwMode="auto">
            <a:xfrm flipV="1">
              <a:off x="3002" y="1800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8" name="Line 104"/>
            <p:cNvSpPr>
              <a:spLocks noChangeShapeType="1"/>
            </p:cNvSpPr>
            <p:nvPr/>
          </p:nvSpPr>
          <p:spPr bwMode="auto">
            <a:xfrm>
              <a:off x="2989" y="181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29" name="Line 105"/>
            <p:cNvSpPr>
              <a:spLocks noChangeShapeType="1"/>
            </p:cNvSpPr>
            <p:nvPr/>
          </p:nvSpPr>
          <p:spPr bwMode="auto">
            <a:xfrm flipH="1">
              <a:off x="2984" y="1823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0" name="Line 106"/>
            <p:cNvSpPr>
              <a:spLocks noChangeShapeType="1"/>
            </p:cNvSpPr>
            <p:nvPr/>
          </p:nvSpPr>
          <p:spPr bwMode="auto">
            <a:xfrm flipH="1">
              <a:off x="2974" y="1824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1" name="Line 107"/>
            <p:cNvSpPr>
              <a:spLocks noChangeShapeType="1"/>
            </p:cNvSpPr>
            <p:nvPr/>
          </p:nvSpPr>
          <p:spPr bwMode="auto">
            <a:xfrm flipH="1">
              <a:off x="2955" y="182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2" name="Line 108"/>
            <p:cNvSpPr>
              <a:spLocks noChangeShapeType="1"/>
            </p:cNvSpPr>
            <p:nvPr/>
          </p:nvSpPr>
          <p:spPr bwMode="auto">
            <a:xfrm flipH="1">
              <a:off x="2952" y="182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3" name="Line 109"/>
            <p:cNvSpPr>
              <a:spLocks noChangeShapeType="1"/>
            </p:cNvSpPr>
            <p:nvPr/>
          </p:nvSpPr>
          <p:spPr bwMode="auto">
            <a:xfrm>
              <a:off x="2960" y="182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4" name="Line 110"/>
            <p:cNvSpPr>
              <a:spLocks noChangeShapeType="1"/>
            </p:cNvSpPr>
            <p:nvPr/>
          </p:nvSpPr>
          <p:spPr bwMode="auto">
            <a:xfrm>
              <a:off x="2951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5" name="Line 111"/>
            <p:cNvSpPr>
              <a:spLocks noChangeShapeType="1"/>
            </p:cNvSpPr>
            <p:nvPr/>
          </p:nvSpPr>
          <p:spPr bwMode="auto">
            <a:xfrm>
              <a:off x="2953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6" name="Line 112"/>
            <p:cNvSpPr>
              <a:spLocks noChangeShapeType="1"/>
            </p:cNvSpPr>
            <p:nvPr/>
          </p:nvSpPr>
          <p:spPr bwMode="auto">
            <a:xfrm>
              <a:off x="2954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7" name="Line 113"/>
            <p:cNvSpPr>
              <a:spLocks noChangeShapeType="1"/>
            </p:cNvSpPr>
            <p:nvPr/>
          </p:nvSpPr>
          <p:spPr bwMode="auto">
            <a:xfrm>
              <a:off x="2956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8" name="Line 114"/>
            <p:cNvSpPr>
              <a:spLocks noChangeShapeType="1"/>
            </p:cNvSpPr>
            <p:nvPr/>
          </p:nvSpPr>
          <p:spPr bwMode="auto">
            <a:xfrm>
              <a:off x="2960" y="182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39" name="Line 115"/>
            <p:cNvSpPr>
              <a:spLocks noChangeShapeType="1"/>
            </p:cNvSpPr>
            <p:nvPr/>
          </p:nvSpPr>
          <p:spPr bwMode="auto">
            <a:xfrm>
              <a:off x="2966" y="1823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0" name="Line 116"/>
            <p:cNvSpPr>
              <a:spLocks noChangeShapeType="1"/>
            </p:cNvSpPr>
            <p:nvPr/>
          </p:nvSpPr>
          <p:spPr bwMode="auto">
            <a:xfrm>
              <a:off x="2972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1" name="Line 117"/>
            <p:cNvSpPr>
              <a:spLocks noChangeShapeType="1"/>
            </p:cNvSpPr>
            <p:nvPr/>
          </p:nvSpPr>
          <p:spPr bwMode="auto">
            <a:xfrm>
              <a:off x="2982" y="1824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2" name="Line 118"/>
            <p:cNvSpPr>
              <a:spLocks noChangeShapeType="1"/>
            </p:cNvSpPr>
            <p:nvPr/>
          </p:nvSpPr>
          <p:spPr bwMode="auto">
            <a:xfrm>
              <a:off x="2997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3" name="Line 119"/>
            <p:cNvSpPr>
              <a:spLocks noChangeShapeType="1"/>
            </p:cNvSpPr>
            <p:nvPr/>
          </p:nvSpPr>
          <p:spPr bwMode="auto">
            <a:xfrm flipV="1">
              <a:off x="2961" y="1800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4" name="Line 120"/>
            <p:cNvSpPr>
              <a:spLocks noChangeShapeType="1"/>
            </p:cNvSpPr>
            <p:nvPr/>
          </p:nvSpPr>
          <p:spPr bwMode="auto">
            <a:xfrm>
              <a:off x="2949" y="181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5" name="Line 121"/>
            <p:cNvSpPr>
              <a:spLocks noChangeShapeType="1"/>
            </p:cNvSpPr>
            <p:nvPr/>
          </p:nvSpPr>
          <p:spPr bwMode="auto">
            <a:xfrm>
              <a:off x="2950" y="18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6" name="Line 122"/>
            <p:cNvSpPr>
              <a:spLocks noChangeShapeType="1"/>
            </p:cNvSpPr>
            <p:nvPr/>
          </p:nvSpPr>
          <p:spPr bwMode="auto">
            <a:xfrm>
              <a:off x="2966" y="1860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7" name="Line 123"/>
            <p:cNvSpPr>
              <a:spLocks noChangeShapeType="1"/>
            </p:cNvSpPr>
            <p:nvPr/>
          </p:nvSpPr>
          <p:spPr bwMode="auto">
            <a:xfrm flipH="1">
              <a:off x="2974" y="1864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8" name="Line 124"/>
            <p:cNvSpPr>
              <a:spLocks noChangeShapeType="1"/>
            </p:cNvSpPr>
            <p:nvPr/>
          </p:nvSpPr>
          <p:spPr bwMode="auto">
            <a:xfrm flipH="1">
              <a:off x="2963" y="1864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49" name="Line 125"/>
            <p:cNvSpPr>
              <a:spLocks noChangeShapeType="1"/>
            </p:cNvSpPr>
            <p:nvPr/>
          </p:nvSpPr>
          <p:spPr bwMode="auto">
            <a:xfrm>
              <a:off x="3128" y="186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0" name="Line 126"/>
            <p:cNvSpPr>
              <a:spLocks noChangeShapeType="1"/>
            </p:cNvSpPr>
            <p:nvPr/>
          </p:nvSpPr>
          <p:spPr bwMode="auto">
            <a:xfrm>
              <a:off x="3142" y="186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1" name="Line 127"/>
            <p:cNvSpPr>
              <a:spLocks noChangeShapeType="1"/>
            </p:cNvSpPr>
            <p:nvPr/>
          </p:nvSpPr>
          <p:spPr bwMode="auto">
            <a:xfrm flipH="1">
              <a:off x="3118" y="1860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2" name="Line 128"/>
            <p:cNvSpPr>
              <a:spLocks noChangeShapeType="1"/>
            </p:cNvSpPr>
            <p:nvPr/>
          </p:nvSpPr>
          <p:spPr bwMode="auto">
            <a:xfrm>
              <a:off x="3120" y="182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3" name="Line 129"/>
            <p:cNvSpPr>
              <a:spLocks noChangeShapeType="1"/>
            </p:cNvSpPr>
            <p:nvPr/>
          </p:nvSpPr>
          <p:spPr bwMode="auto">
            <a:xfrm>
              <a:off x="3125" y="18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4" name="Line 130"/>
            <p:cNvSpPr>
              <a:spLocks noChangeShapeType="1"/>
            </p:cNvSpPr>
            <p:nvPr/>
          </p:nvSpPr>
          <p:spPr bwMode="auto">
            <a:xfrm>
              <a:off x="3131" y="1824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5" name="Line 131"/>
            <p:cNvSpPr>
              <a:spLocks noChangeShapeType="1"/>
            </p:cNvSpPr>
            <p:nvPr/>
          </p:nvSpPr>
          <p:spPr bwMode="auto">
            <a:xfrm flipH="1">
              <a:off x="3115" y="182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6" name="Line 132"/>
            <p:cNvSpPr>
              <a:spLocks noChangeShapeType="1"/>
            </p:cNvSpPr>
            <p:nvPr/>
          </p:nvSpPr>
          <p:spPr bwMode="auto">
            <a:xfrm flipH="1">
              <a:off x="3112" y="182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7" name="Line 133"/>
            <p:cNvSpPr>
              <a:spLocks noChangeShapeType="1"/>
            </p:cNvSpPr>
            <p:nvPr/>
          </p:nvSpPr>
          <p:spPr bwMode="auto">
            <a:xfrm>
              <a:off x="3120" y="182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8" name="Line 134"/>
            <p:cNvSpPr>
              <a:spLocks noChangeShapeType="1"/>
            </p:cNvSpPr>
            <p:nvPr/>
          </p:nvSpPr>
          <p:spPr bwMode="auto">
            <a:xfrm>
              <a:off x="3120" y="182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59" name="Line 135"/>
            <p:cNvSpPr>
              <a:spLocks noChangeShapeType="1"/>
            </p:cNvSpPr>
            <p:nvPr/>
          </p:nvSpPr>
          <p:spPr bwMode="auto">
            <a:xfrm>
              <a:off x="3113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0" name="Line 136"/>
            <p:cNvSpPr>
              <a:spLocks noChangeShapeType="1"/>
            </p:cNvSpPr>
            <p:nvPr/>
          </p:nvSpPr>
          <p:spPr bwMode="auto">
            <a:xfrm>
              <a:off x="3114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1" name="Line 137"/>
            <p:cNvSpPr>
              <a:spLocks noChangeShapeType="1"/>
            </p:cNvSpPr>
            <p:nvPr/>
          </p:nvSpPr>
          <p:spPr bwMode="auto">
            <a:xfrm>
              <a:off x="3116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2" name="Line 138"/>
            <p:cNvSpPr>
              <a:spLocks noChangeShapeType="1"/>
            </p:cNvSpPr>
            <p:nvPr/>
          </p:nvSpPr>
          <p:spPr bwMode="auto">
            <a:xfrm flipV="1">
              <a:off x="3121" y="1800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3" name="Line 139"/>
            <p:cNvSpPr>
              <a:spLocks noChangeShapeType="1"/>
            </p:cNvSpPr>
            <p:nvPr/>
          </p:nvSpPr>
          <p:spPr bwMode="auto">
            <a:xfrm>
              <a:off x="3106" y="181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4" name="Line 140"/>
            <p:cNvSpPr>
              <a:spLocks noChangeShapeType="1"/>
            </p:cNvSpPr>
            <p:nvPr/>
          </p:nvSpPr>
          <p:spPr bwMode="auto">
            <a:xfrm>
              <a:off x="3110" y="18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5" name="Line 141"/>
            <p:cNvSpPr>
              <a:spLocks noChangeShapeType="1"/>
            </p:cNvSpPr>
            <p:nvPr/>
          </p:nvSpPr>
          <p:spPr bwMode="auto">
            <a:xfrm>
              <a:off x="3137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6" name="Line 142"/>
            <p:cNvSpPr>
              <a:spLocks noChangeShapeType="1"/>
            </p:cNvSpPr>
            <p:nvPr/>
          </p:nvSpPr>
          <p:spPr bwMode="auto">
            <a:xfrm>
              <a:off x="3144" y="182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7" name="Line 143"/>
            <p:cNvSpPr>
              <a:spLocks noChangeShapeType="1"/>
            </p:cNvSpPr>
            <p:nvPr/>
          </p:nvSpPr>
          <p:spPr bwMode="auto">
            <a:xfrm>
              <a:off x="3150" y="18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8" name="Line 144"/>
            <p:cNvSpPr>
              <a:spLocks noChangeShapeType="1"/>
            </p:cNvSpPr>
            <p:nvPr/>
          </p:nvSpPr>
          <p:spPr bwMode="auto">
            <a:xfrm>
              <a:off x="3153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69" name="Line 145"/>
            <p:cNvSpPr>
              <a:spLocks noChangeShapeType="1"/>
            </p:cNvSpPr>
            <p:nvPr/>
          </p:nvSpPr>
          <p:spPr bwMode="auto">
            <a:xfrm>
              <a:off x="3163" y="182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0" name="Line 146"/>
            <p:cNvSpPr>
              <a:spLocks noChangeShapeType="1"/>
            </p:cNvSpPr>
            <p:nvPr/>
          </p:nvSpPr>
          <p:spPr bwMode="auto">
            <a:xfrm>
              <a:off x="3155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1" name="Line 147"/>
            <p:cNvSpPr>
              <a:spLocks noChangeShapeType="1"/>
            </p:cNvSpPr>
            <p:nvPr/>
          </p:nvSpPr>
          <p:spPr bwMode="auto">
            <a:xfrm>
              <a:off x="3156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2" name="Line 148"/>
            <p:cNvSpPr>
              <a:spLocks noChangeShapeType="1"/>
            </p:cNvSpPr>
            <p:nvPr/>
          </p:nvSpPr>
          <p:spPr bwMode="auto">
            <a:xfrm>
              <a:off x="3158" y="182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3" name="Line 149"/>
            <p:cNvSpPr>
              <a:spLocks noChangeShapeType="1"/>
            </p:cNvSpPr>
            <p:nvPr/>
          </p:nvSpPr>
          <p:spPr bwMode="auto">
            <a:xfrm flipV="1">
              <a:off x="3160" y="1800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4" name="Line 150"/>
            <p:cNvSpPr>
              <a:spLocks noChangeShapeType="1"/>
            </p:cNvSpPr>
            <p:nvPr/>
          </p:nvSpPr>
          <p:spPr bwMode="auto">
            <a:xfrm>
              <a:off x="3148" y="181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5" name="Line 151"/>
            <p:cNvSpPr>
              <a:spLocks noChangeShapeType="1"/>
            </p:cNvSpPr>
            <p:nvPr/>
          </p:nvSpPr>
          <p:spPr bwMode="auto">
            <a:xfrm flipH="1">
              <a:off x="3134" y="182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6" name="Line 152"/>
            <p:cNvSpPr>
              <a:spLocks noChangeShapeType="1"/>
            </p:cNvSpPr>
            <p:nvPr/>
          </p:nvSpPr>
          <p:spPr bwMode="auto">
            <a:xfrm>
              <a:off x="3156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7" name="Line 153"/>
            <p:cNvSpPr>
              <a:spLocks noChangeShapeType="1"/>
            </p:cNvSpPr>
            <p:nvPr/>
          </p:nvSpPr>
          <p:spPr bwMode="auto">
            <a:xfrm>
              <a:off x="3209" y="1787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8" name="Line 154"/>
            <p:cNvSpPr>
              <a:spLocks noChangeShapeType="1"/>
            </p:cNvSpPr>
            <p:nvPr/>
          </p:nvSpPr>
          <p:spPr bwMode="auto">
            <a:xfrm flipV="1">
              <a:off x="3232" y="174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79" name="Line 155"/>
            <p:cNvSpPr>
              <a:spLocks noChangeShapeType="1"/>
            </p:cNvSpPr>
            <p:nvPr/>
          </p:nvSpPr>
          <p:spPr bwMode="auto">
            <a:xfrm flipV="1">
              <a:off x="3232" y="1710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0" name="Line 156"/>
            <p:cNvSpPr>
              <a:spLocks noChangeShapeType="1"/>
            </p:cNvSpPr>
            <p:nvPr/>
          </p:nvSpPr>
          <p:spPr bwMode="auto">
            <a:xfrm flipH="1">
              <a:off x="3201" y="1712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1" name="Line 157"/>
            <p:cNvSpPr>
              <a:spLocks noChangeShapeType="1"/>
            </p:cNvSpPr>
            <p:nvPr/>
          </p:nvSpPr>
          <p:spPr bwMode="auto">
            <a:xfrm>
              <a:off x="3200" y="1721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2" name="Line 158"/>
            <p:cNvSpPr>
              <a:spLocks noChangeShapeType="1"/>
            </p:cNvSpPr>
            <p:nvPr/>
          </p:nvSpPr>
          <p:spPr bwMode="auto">
            <a:xfrm>
              <a:off x="3200" y="1756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3" name="Line 159"/>
            <p:cNvSpPr>
              <a:spLocks noChangeShapeType="1"/>
            </p:cNvSpPr>
            <p:nvPr/>
          </p:nvSpPr>
          <p:spPr bwMode="auto">
            <a:xfrm>
              <a:off x="3209" y="1747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4" name="Line 160"/>
            <p:cNvSpPr>
              <a:spLocks noChangeShapeType="1"/>
            </p:cNvSpPr>
            <p:nvPr/>
          </p:nvSpPr>
          <p:spPr bwMode="auto">
            <a:xfrm>
              <a:off x="3257" y="1747"/>
              <a:ext cx="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5" name="Line 161"/>
            <p:cNvSpPr>
              <a:spLocks noChangeShapeType="1"/>
            </p:cNvSpPr>
            <p:nvPr/>
          </p:nvSpPr>
          <p:spPr bwMode="auto">
            <a:xfrm flipV="1">
              <a:off x="3294" y="1710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6" name="Line 162"/>
            <p:cNvSpPr>
              <a:spLocks noChangeShapeType="1"/>
            </p:cNvSpPr>
            <p:nvPr/>
          </p:nvSpPr>
          <p:spPr bwMode="auto">
            <a:xfrm flipH="1">
              <a:off x="3249" y="1712"/>
              <a:ext cx="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7" name="Line 163"/>
            <p:cNvSpPr>
              <a:spLocks noChangeShapeType="1"/>
            </p:cNvSpPr>
            <p:nvPr/>
          </p:nvSpPr>
          <p:spPr bwMode="auto">
            <a:xfrm>
              <a:off x="3248" y="1721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8" name="Line 164"/>
            <p:cNvSpPr>
              <a:spLocks noChangeShapeType="1"/>
            </p:cNvSpPr>
            <p:nvPr/>
          </p:nvSpPr>
          <p:spPr bwMode="auto">
            <a:xfrm>
              <a:off x="3248" y="1756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89" name="Line 165"/>
            <p:cNvSpPr>
              <a:spLocks noChangeShapeType="1"/>
            </p:cNvSpPr>
            <p:nvPr/>
          </p:nvSpPr>
          <p:spPr bwMode="auto">
            <a:xfrm>
              <a:off x="3257" y="1787"/>
              <a:ext cx="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0" name="Line 166"/>
            <p:cNvSpPr>
              <a:spLocks noChangeShapeType="1"/>
            </p:cNvSpPr>
            <p:nvPr/>
          </p:nvSpPr>
          <p:spPr bwMode="auto">
            <a:xfrm flipV="1">
              <a:off x="3294" y="174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1" name="Line 167"/>
            <p:cNvSpPr>
              <a:spLocks noChangeShapeType="1"/>
            </p:cNvSpPr>
            <p:nvPr/>
          </p:nvSpPr>
          <p:spPr bwMode="auto">
            <a:xfrm flipV="1">
              <a:off x="3364" y="174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2" name="Line 168"/>
            <p:cNvSpPr>
              <a:spLocks noChangeShapeType="1"/>
            </p:cNvSpPr>
            <p:nvPr/>
          </p:nvSpPr>
          <p:spPr bwMode="auto">
            <a:xfrm flipV="1">
              <a:off x="3364" y="1735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3" name="Line 169"/>
            <p:cNvSpPr>
              <a:spLocks noChangeShapeType="1"/>
            </p:cNvSpPr>
            <p:nvPr/>
          </p:nvSpPr>
          <p:spPr bwMode="auto">
            <a:xfrm flipV="1">
              <a:off x="3365" y="173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4" name="Line 170"/>
            <p:cNvSpPr>
              <a:spLocks noChangeShapeType="1"/>
            </p:cNvSpPr>
            <p:nvPr/>
          </p:nvSpPr>
          <p:spPr bwMode="auto">
            <a:xfrm>
              <a:off x="3368" y="1730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5" name="Line 171"/>
            <p:cNvSpPr>
              <a:spLocks noChangeShapeType="1"/>
            </p:cNvSpPr>
            <p:nvPr/>
          </p:nvSpPr>
          <p:spPr bwMode="auto">
            <a:xfrm flipV="1">
              <a:off x="3373" y="1724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6" name="Line 172"/>
            <p:cNvSpPr>
              <a:spLocks noChangeShapeType="1"/>
            </p:cNvSpPr>
            <p:nvPr/>
          </p:nvSpPr>
          <p:spPr bwMode="auto">
            <a:xfrm flipV="1">
              <a:off x="3378" y="172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7" name="Line 173"/>
            <p:cNvSpPr>
              <a:spLocks noChangeShapeType="1"/>
            </p:cNvSpPr>
            <p:nvPr/>
          </p:nvSpPr>
          <p:spPr bwMode="auto">
            <a:xfrm>
              <a:off x="3385" y="172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8" name="Line 174"/>
            <p:cNvSpPr>
              <a:spLocks noChangeShapeType="1"/>
            </p:cNvSpPr>
            <p:nvPr/>
          </p:nvSpPr>
          <p:spPr bwMode="auto">
            <a:xfrm>
              <a:off x="3391" y="172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599" name="Line 175"/>
            <p:cNvSpPr>
              <a:spLocks noChangeShapeType="1"/>
            </p:cNvSpPr>
            <p:nvPr/>
          </p:nvSpPr>
          <p:spPr bwMode="auto">
            <a:xfrm>
              <a:off x="3395" y="172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0" name="Line 176"/>
            <p:cNvSpPr>
              <a:spLocks noChangeShapeType="1"/>
            </p:cNvSpPr>
            <p:nvPr/>
          </p:nvSpPr>
          <p:spPr bwMode="auto">
            <a:xfrm>
              <a:off x="3401" y="172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1" name="Line 177"/>
            <p:cNvSpPr>
              <a:spLocks noChangeShapeType="1"/>
            </p:cNvSpPr>
            <p:nvPr/>
          </p:nvSpPr>
          <p:spPr bwMode="auto">
            <a:xfrm>
              <a:off x="3405" y="17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2" name="Line 178"/>
            <p:cNvSpPr>
              <a:spLocks noChangeShapeType="1"/>
            </p:cNvSpPr>
            <p:nvPr/>
          </p:nvSpPr>
          <p:spPr bwMode="auto">
            <a:xfrm>
              <a:off x="3406" y="173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3" name="Line 179"/>
            <p:cNvSpPr>
              <a:spLocks noChangeShapeType="1"/>
            </p:cNvSpPr>
            <p:nvPr/>
          </p:nvSpPr>
          <p:spPr bwMode="auto">
            <a:xfrm>
              <a:off x="3408" y="1742"/>
              <a:ext cx="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4" name="Line 180"/>
            <p:cNvSpPr>
              <a:spLocks noChangeShapeType="1"/>
            </p:cNvSpPr>
            <p:nvPr/>
          </p:nvSpPr>
          <p:spPr bwMode="auto">
            <a:xfrm>
              <a:off x="3409" y="174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5" name="Line 181"/>
            <p:cNvSpPr>
              <a:spLocks noChangeShapeType="1"/>
            </p:cNvSpPr>
            <p:nvPr/>
          </p:nvSpPr>
          <p:spPr bwMode="auto">
            <a:xfrm flipH="1">
              <a:off x="3408" y="1752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6" name="Line 182"/>
            <p:cNvSpPr>
              <a:spLocks noChangeShapeType="1"/>
            </p:cNvSpPr>
            <p:nvPr/>
          </p:nvSpPr>
          <p:spPr bwMode="auto">
            <a:xfrm flipH="1">
              <a:off x="3407" y="1759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7" name="Line 183"/>
            <p:cNvSpPr>
              <a:spLocks noChangeShapeType="1"/>
            </p:cNvSpPr>
            <p:nvPr/>
          </p:nvSpPr>
          <p:spPr bwMode="auto">
            <a:xfrm flipH="1">
              <a:off x="3405" y="176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8" name="Line 184"/>
            <p:cNvSpPr>
              <a:spLocks noChangeShapeType="1"/>
            </p:cNvSpPr>
            <p:nvPr/>
          </p:nvSpPr>
          <p:spPr bwMode="auto">
            <a:xfrm flipH="1">
              <a:off x="3403" y="1767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09" name="Line 185"/>
            <p:cNvSpPr>
              <a:spLocks noChangeShapeType="1"/>
            </p:cNvSpPr>
            <p:nvPr/>
          </p:nvSpPr>
          <p:spPr bwMode="auto">
            <a:xfrm flipH="1">
              <a:off x="3397" y="1772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0" name="Line 186"/>
            <p:cNvSpPr>
              <a:spLocks noChangeShapeType="1"/>
            </p:cNvSpPr>
            <p:nvPr/>
          </p:nvSpPr>
          <p:spPr bwMode="auto">
            <a:xfrm flipH="1">
              <a:off x="3393" y="1773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1" name="Line 187"/>
            <p:cNvSpPr>
              <a:spLocks noChangeShapeType="1"/>
            </p:cNvSpPr>
            <p:nvPr/>
          </p:nvSpPr>
          <p:spPr bwMode="auto">
            <a:xfrm flipH="1">
              <a:off x="3388" y="177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2" name="Line 188"/>
            <p:cNvSpPr>
              <a:spLocks noChangeShapeType="1"/>
            </p:cNvSpPr>
            <p:nvPr/>
          </p:nvSpPr>
          <p:spPr bwMode="auto">
            <a:xfrm flipH="1">
              <a:off x="3384" y="177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3" name="Line 189"/>
            <p:cNvSpPr>
              <a:spLocks noChangeShapeType="1"/>
            </p:cNvSpPr>
            <p:nvPr/>
          </p:nvSpPr>
          <p:spPr bwMode="auto">
            <a:xfrm flipH="1">
              <a:off x="3376" y="177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4" name="Line 190"/>
            <p:cNvSpPr>
              <a:spLocks noChangeShapeType="1"/>
            </p:cNvSpPr>
            <p:nvPr/>
          </p:nvSpPr>
          <p:spPr bwMode="auto">
            <a:xfrm flipH="1" flipV="1">
              <a:off x="3369" y="1766"/>
              <a:ext cx="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5" name="Line 191"/>
            <p:cNvSpPr>
              <a:spLocks noChangeShapeType="1"/>
            </p:cNvSpPr>
            <p:nvPr/>
          </p:nvSpPr>
          <p:spPr bwMode="auto">
            <a:xfrm flipH="1" flipV="1">
              <a:off x="3365" y="1763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6" name="Line 192"/>
            <p:cNvSpPr>
              <a:spLocks noChangeShapeType="1"/>
            </p:cNvSpPr>
            <p:nvPr/>
          </p:nvSpPr>
          <p:spPr bwMode="auto">
            <a:xfrm>
              <a:off x="3365" y="176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7" name="Line 193"/>
            <p:cNvSpPr>
              <a:spLocks noChangeShapeType="1"/>
            </p:cNvSpPr>
            <p:nvPr/>
          </p:nvSpPr>
          <p:spPr bwMode="auto">
            <a:xfrm flipV="1">
              <a:off x="3364" y="1752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8" name="Line 194"/>
            <p:cNvSpPr>
              <a:spLocks noChangeShapeType="1"/>
            </p:cNvSpPr>
            <p:nvPr/>
          </p:nvSpPr>
          <p:spPr bwMode="auto">
            <a:xfrm flipV="1">
              <a:off x="3364" y="1745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19" name="Line 195"/>
            <p:cNvSpPr>
              <a:spLocks noChangeShapeType="1"/>
            </p:cNvSpPr>
            <p:nvPr/>
          </p:nvSpPr>
          <p:spPr bwMode="auto">
            <a:xfrm flipV="1">
              <a:off x="3274" y="1654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0" name="Line 196"/>
            <p:cNvSpPr>
              <a:spLocks noChangeShapeType="1"/>
            </p:cNvSpPr>
            <p:nvPr/>
          </p:nvSpPr>
          <p:spPr bwMode="auto">
            <a:xfrm flipV="1">
              <a:off x="3274" y="1638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1" name="Line 197"/>
            <p:cNvSpPr>
              <a:spLocks noChangeShapeType="1"/>
            </p:cNvSpPr>
            <p:nvPr/>
          </p:nvSpPr>
          <p:spPr bwMode="auto">
            <a:xfrm flipH="1">
              <a:off x="3260" y="1639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2" name="Line 198"/>
            <p:cNvSpPr>
              <a:spLocks noChangeShapeType="1"/>
            </p:cNvSpPr>
            <p:nvPr/>
          </p:nvSpPr>
          <p:spPr bwMode="auto">
            <a:xfrm>
              <a:off x="3259" y="164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3" name="Line 199"/>
            <p:cNvSpPr>
              <a:spLocks noChangeShapeType="1"/>
            </p:cNvSpPr>
            <p:nvPr/>
          </p:nvSpPr>
          <p:spPr bwMode="auto">
            <a:xfrm>
              <a:off x="3268" y="1655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4" name="Line 200"/>
            <p:cNvSpPr>
              <a:spLocks noChangeShapeType="1"/>
            </p:cNvSpPr>
            <p:nvPr/>
          </p:nvSpPr>
          <p:spPr bwMode="auto">
            <a:xfrm flipH="1">
              <a:off x="3260" y="1673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5" name="Line 201"/>
            <p:cNvSpPr>
              <a:spLocks noChangeShapeType="1"/>
            </p:cNvSpPr>
            <p:nvPr/>
          </p:nvSpPr>
          <p:spPr bwMode="auto">
            <a:xfrm flipV="1">
              <a:off x="3259" y="1654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6" name="Line 202"/>
            <p:cNvSpPr>
              <a:spLocks noChangeShapeType="1"/>
            </p:cNvSpPr>
            <p:nvPr/>
          </p:nvSpPr>
          <p:spPr bwMode="auto">
            <a:xfrm flipV="1">
              <a:off x="3239" y="1632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7" name="Line 203"/>
            <p:cNvSpPr>
              <a:spLocks noChangeShapeType="1"/>
            </p:cNvSpPr>
            <p:nvPr/>
          </p:nvSpPr>
          <p:spPr bwMode="auto">
            <a:xfrm flipH="1">
              <a:off x="3223" y="1633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8" name="Line 204"/>
            <p:cNvSpPr>
              <a:spLocks noChangeShapeType="1"/>
            </p:cNvSpPr>
            <p:nvPr/>
          </p:nvSpPr>
          <p:spPr bwMode="auto">
            <a:xfrm>
              <a:off x="3222" y="164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29" name="Line 205"/>
            <p:cNvSpPr>
              <a:spLocks noChangeShapeType="1"/>
            </p:cNvSpPr>
            <p:nvPr/>
          </p:nvSpPr>
          <p:spPr bwMode="auto">
            <a:xfrm>
              <a:off x="3231" y="1655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0" name="Line 206"/>
            <p:cNvSpPr>
              <a:spLocks noChangeShapeType="1"/>
            </p:cNvSpPr>
            <p:nvPr/>
          </p:nvSpPr>
          <p:spPr bwMode="auto">
            <a:xfrm>
              <a:off x="3239" y="166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1" name="Line 207"/>
            <p:cNvSpPr>
              <a:spLocks noChangeShapeType="1"/>
            </p:cNvSpPr>
            <p:nvPr/>
          </p:nvSpPr>
          <p:spPr bwMode="auto">
            <a:xfrm flipH="1">
              <a:off x="3223" y="1679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2" name="Line 208"/>
            <p:cNvSpPr>
              <a:spLocks noChangeShapeType="1"/>
            </p:cNvSpPr>
            <p:nvPr/>
          </p:nvSpPr>
          <p:spPr bwMode="auto">
            <a:xfrm flipV="1">
              <a:off x="3222" y="1654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3" name="Line 209"/>
            <p:cNvSpPr>
              <a:spLocks noChangeShapeType="1"/>
            </p:cNvSpPr>
            <p:nvPr/>
          </p:nvSpPr>
          <p:spPr bwMode="auto">
            <a:xfrm flipH="1">
              <a:off x="3118" y="1552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4" name="Line 210"/>
            <p:cNvSpPr>
              <a:spLocks noChangeShapeType="1"/>
            </p:cNvSpPr>
            <p:nvPr/>
          </p:nvSpPr>
          <p:spPr bwMode="auto">
            <a:xfrm>
              <a:off x="3128" y="154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5" name="Line 211"/>
            <p:cNvSpPr>
              <a:spLocks noChangeShapeType="1"/>
            </p:cNvSpPr>
            <p:nvPr/>
          </p:nvSpPr>
          <p:spPr bwMode="auto">
            <a:xfrm>
              <a:off x="3142" y="154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6" name="Line 212"/>
            <p:cNvSpPr>
              <a:spLocks noChangeShapeType="1"/>
            </p:cNvSpPr>
            <p:nvPr/>
          </p:nvSpPr>
          <p:spPr bwMode="auto">
            <a:xfrm flipH="1">
              <a:off x="2990" y="1733"/>
              <a:ext cx="1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7" name="Line 213"/>
            <p:cNvSpPr>
              <a:spLocks noChangeShapeType="1"/>
            </p:cNvSpPr>
            <p:nvPr/>
          </p:nvSpPr>
          <p:spPr bwMode="auto">
            <a:xfrm>
              <a:off x="2998" y="1764"/>
              <a:ext cx="1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8" name="Line 214"/>
            <p:cNvSpPr>
              <a:spLocks noChangeShapeType="1"/>
            </p:cNvSpPr>
            <p:nvPr/>
          </p:nvSpPr>
          <p:spPr bwMode="auto">
            <a:xfrm flipH="1">
              <a:off x="3094" y="1810"/>
              <a:ext cx="1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39" name="Line 215"/>
            <p:cNvSpPr>
              <a:spLocks noChangeShapeType="1"/>
            </p:cNvSpPr>
            <p:nvPr/>
          </p:nvSpPr>
          <p:spPr bwMode="auto">
            <a:xfrm>
              <a:off x="3093" y="1828"/>
              <a:ext cx="0" cy="1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0" name="Line 216"/>
            <p:cNvSpPr>
              <a:spLocks noChangeShapeType="1"/>
            </p:cNvSpPr>
            <p:nvPr/>
          </p:nvSpPr>
          <p:spPr bwMode="auto">
            <a:xfrm flipV="1">
              <a:off x="3015" y="1817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1" name="Line 217"/>
            <p:cNvSpPr>
              <a:spLocks noChangeShapeType="1"/>
            </p:cNvSpPr>
            <p:nvPr/>
          </p:nvSpPr>
          <p:spPr bwMode="auto">
            <a:xfrm flipH="1" flipV="1">
              <a:off x="3002" y="1800"/>
              <a:ext cx="15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2" name="Line 218"/>
            <p:cNvSpPr>
              <a:spLocks noChangeShapeType="1"/>
            </p:cNvSpPr>
            <p:nvPr/>
          </p:nvSpPr>
          <p:spPr bwMode="auto">
            <a:xfrm flipH="1">
              <a:off x="2999" y="1823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3" name="Line 219"/>
            <p:cNvSpPr>
              <a:spLocks noChangeShapeType="1"/>
            </p:cNvSpPr>
            <p:nvPr/>
          </p:nvSpPr>
          <p:spPr bwMode="auto">
            <a:xfrm>
              <a:off x="2992" y="1833"/>
              <a:ext cx="0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4" name="Line 220"/>
            <p:cNvSpPr>
              <a:spLocks noChangeShapeType="1"/>
            </p:cNvSpPr>
            <p:nvPr/>
          </p:nvSpPr>
          <p:spPr bwMode="auto">
            <a:xfrm flipH="1">
              <a:off x="2989" y="1863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5" name="Line 221"/>
            <p:cNvSpPr>
              <a:spLocks noChangeShapeType="1"/>
            </p:cNvSpPr>
            <p:nvPr/>
          </p:nvSpPr>
          <p:spPr bwMode="auto">
            <a:xfrm flipH="1" flipV="1">
              <a:off x="2955" y="1859"/>
              <a:ext cx="8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6" name="Line 222"/>
            <p:cNvSpPr>
              <a:spLocks noChangeShapeType="1"/>
            </p:cNvSpPr>
            <p:nvPr/>
          </p:nvSpPr>
          <p:spPr bwMode="auto">
            <a:xfrm flipV="1">
              <a:off x="2957" y="1823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7" name="Line 223"/>
            <p:cNvSpPr>
              <a:spLocks noChangeShapeType="1"/>
            </p:cNvSpPr>
            <p:nvPr/>
          </p:nvSpPr>
          <p:spPr bwMode="auto">
            <a:xfrm flipH="1">
              <a:off x="2949" y="1823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8" name="Line 224"/>
            <p:cNvSpPr>
              <a:spLocks noChangeShapeType="1"/>
            </p:cNvSpPr>
            <p:nvPr/>
          </p:nvSpPr>
          <p:spPr bwMode="auto">
            <a:xfrm flipV="1">
              <a:off x="2907" y="174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49" name="Line 225"/>
            <p:cNvSpPr>
              <a:spLocks noChangeShapeType="1"/>
            </p:cNvSpPr>
            <p:nvPr/>
          </p:nvSpPr>
          <p:spPr bwMode="auto">
            <a:xfrm flipH="1">
              <a:off x="2877" y="1747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0" name="Line 226"/>
            <p:cNvSpPr>
              <a:spLocks noChangeShapeType="1"/>
            </p:cNvSpPr>
            <p:nvPr/>
          </p:nvSpPr>
          <p:spPr bwMode="auto">
            <a:xfrm>
              <a:off x="2876" y="1756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1" name="Line 227"/>
            <p:cNvSpPr>
              <a:spLocks noChangeShapeType="1"/>
            </p:cNvSpPr>
            <p:nvPr/>
          </p:nvSpPr>
          <p:spPr bwMode="auto">
            <a:xfrm>
              <a:off x="2885" y="1787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2" name="Line 228"/>
            <p:cNvSpPr>
              <a:spLocks noChangeShapeType="1"/>
            </p:cNvSpPr>
            <p:nvPr/>
          </p:nvSpPr>
          <p:spPr bwMode="auto">
            <a:xfrm flipV="1">
              <a:off x="2907" y="1710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3" name="Line 229"/>
            <p:cNvSpPr>
              <a:spLocks noChangeShapeType="1"/>
            </p:cNvSpPr>
            <p:nvPr/>
          </p:nvSpPr>
          <p:spPr bwMode="auto">
            <a:xfrm flipH="1">
              <a:off x="2877" y="1712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4" name="Line 230"/>
            <p:cNvSpPr>
              <a:spLocks noChangeShapeType="1"/>
            </p:cNvSpPr>
            <p:nvPr/>
          </p:nvSpPr>
          <p:spPr bwMode="auto">
            <a:xfrm>
              <a:off x="2876" y="1721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5" name="Line 231"/>
            <p:cNvSpPr>
              <a:spLocks noChangeShapeType="1"/>
            </p:cNvSpPr>
            <p:nvPr/>
          </p:nvSpPr>
          <p:spPr bwMode="auto">
            <a:xfrm flipH="1">
              <a:off x="2816" y="1747"/>
              <a:ext cx="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6" name="Line 232"/>
            <p:cNvSpPr>
              <a:spLocks noChangeShapeType="1"/>
            </p:cNvSpPr>
            <p:nvPr/>
          </p:nvSpPr>
          <p:spPr bwMode="auto">
            <a:xfrm>
              <a:off x="2815" y="1756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7" name="Line 233"/>
            <p:cNvSpPr>
              <a:spLocks noChangeShapeType="1"/>
            </p:cNvSpPr>
            <p:nvPr/>
          </p:nvSpPr>
          <p:spPr bwMode="auto">
            <a:xfrm>
              <a:off x="2824" y="1787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8" name="Line 234"/>
            <p:cNvSpPr>
              <a:spLocks noChangeShapeType="1"/>
            </p:cNvSpPr>
            <p:nvPr/>
          </p:nvSpPr>
          <p:spPr bwMode="auto">
            <a:xfrm flipV="1">
              <a:off x="2859" y="1746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59" name="Line 235"/>
            <p:cNvSpPr>
              <a:spLocks noChangeShapeType="1"/>
            </p:cNvSpPr>
            <p:nvPr/>
          </p:nvSpPr>
          <p:spPr bwMode="auto">
            <a:xfrm flipV="1">
              <a:off x="2859" y="1710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0" name="Line 236"/>
            <p:cNvSpPr>
              <a:spLocks noChangeShapeType="1"/>
            </p:cNvSpPr>
            <p:nvPr/>
          </p:nvSpPr>
          <p:spPr bwMode="auto">
            <a:xfrm flipH="1">
              <a:off x="2816" y="1712"/>
              <a:ext cx="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1" name="Line 237"/>
            <p:cNvSpPr>
              <a:spLocks noChangeShapeType="1"/>
            </p:cNvSpPr>
            <p:nvPr/>
          </p:nvSpPr>
          <p:spPr bwMode="auto">
            <a:xfrm>
              <a:off x="2815" y="1721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2" name="Line 238"/>
            <p:cNvSpPr>
              <a:spLocks noChangeShapeType="1"/>
            </p:cNvSpPr>
            <p:nvPr/>
          </p:nvSpPr>
          <p:spPr bwMode="auto">
            <a:xfrm>
              <a:off x="2743" y="1752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3" name="Line 239"/>
            <p:cNvSpPr>
              <a:spLocks noChangeShapeType="1"/>
            </p:cNvSpPr>
            <p:nvPr/>
          </p:nvSpPr>
          <p:spPr bwMode="auto">
            <a:xfrm flipH="1">
              <a:off x="2741" y="1759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4" name="Line 240"/>
            <p:cNvSpPr>
              <a:spLocks noChangeShapeType="1"/>
            </p:cNvSpPr>
            <p:nvPr/>
          </p:nvSpPr>
          <p:spPr bwMode="auto">
            <a:xfrm flipH="1">
              <a:off x="2739" y="176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5" name="Line 241"/>
            <p:cNvSpPr>
              <a:spLocks noChangeShapeType="1"/>
            </p:cNvSpPr>
            <p:nvPr/>
          </p:nvSpPr>
          <p:spPr bwMode="auto">
            <a:xfrm flipH="1">
              <a:off x="2738" y="176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6" name="Line 242"/>
            <p:cNvSpPr>
              <a:spLocks noChangeShapeType="1"/>
            </p:cNvSpPr>
            <p:nvPr/>
          </p:nvSpPr>
          <p:spPr bwMode="auto">
            <a:xfrm flipH="1">
              <a:off x="2734" y="1772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7" name="Line 243"/>
            <p:cNvSpPr>
              <a:spLocks noChangeShapeType="1"/>
            </p:cNvSpPr>
            <p:nvPr/>
          </p:nvSpPr>
          <p:spPr bwMode="auto">
            <a:xfrm flipH="1">
              <a:off x="2729" y="1773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8" name="Line 244"/>
            <p:cNvSpPr>
              <a:spLocks noChangeShapeType="1"/>
            </p:cNvSpPr>
            <p:nvPr/>
          </p:nvSpPr>
          <p:spPr bwMode="auto">
            <a:xfrm flipH="1">
              <a:off x="2722" y="1774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69" name="Line 245"/>
            <p:cNvSpPr>
              <a:spLocks noChangeShapeType="1"/>
            </p:cNvSpPr>
            <p:nvPr/>
          </p:nvSpPr>
          <p:spPr bwMode="auto">
            <a:xfrm flipH="1">
              <a:off x="2718" y="177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0" name="Line 246"/>
            <p:cNvSpPr>
              <a:spLocks noChangeShapeType="1"/>
            </p:cNvSpPr>
            <p:nvPr/>
          </p:nvSpPr>
          <p:spPr bwMode="auto">
            <a:xfrm flipH="1">
              <a:off x="2712" y="177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1" name="Line 247"/>
            <p:cNvSpPr>
              <a:spLocks noChangeShapeType="1"/>
            </p:cNvSpPr>
            <p:nvPr/>
          </p:nvSpPr>
          <p:spPr bwMode="auto">
            <a:xfrm flipH="1" flipV="1">
              <a:off x="2705" y="1766"/>
              <a:ext cx="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2" name="Line 248"/>
            <p:cNvSpPr>
              <a:spLocks noChangeShapeType="1"/>
            </p:cNvSpPr>
            <p:nvPr/>
          </p:nvSpPr>
          <p:spPr bwMode="auto">
            <a:xfrm flipH="1" flipV="1">
              <a:off x="2701" y="176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3" name="Line 249"/>
            <p:cNvSpPr>
              <a:spLocks noChangeShapeType="1"/>
            </p:cNvSpPr>
            <p:nvPr/>
          </p:nvSpPr>
          <p:spPr bwMode="auto">
            <a:xfrm flipH="1">
              <a:off x="2700" y="176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4" name="Line 250"/>
            <p:cNvSpPr>
              <a:spLocks noChangeShapeType="1"/>
            </p:cNvSpPr>
            <p:nvPr/>
          </p:nvSpPr>
          <p:spPr bwMode="auto">
            <a:xfrm flipH="1" flipV="1">
              <a:off x="2695" y="1752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5" name="Line 251"/>
            <p:cNvSpPr>
              <a:spLocks noChangeShapeType="1"/>
            </p:cNvSpPr>
            <p:nvPr/>
          </p:nvSpPr>
          <p:spPr bwMode="auto">
            <a:xfrm flipV="1">
              <a:off x="2696" y="1745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6" name="Line 252"/>
            <p:cNvSpPr>
              <a:spLocks noChangeShapeType="1"/>
            </p:cNvSpPr>
            <p:nvPr/>
          </p:nvSpPr>
          <p:spPr bwMode="auto">
            <a:xfrm flipV="1">
              <a:off x="2696" y="174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7" name="Line 253"/>
            <p:cNvSpPr>
              <a:spLocks noChangeShapeType="1"/>
            </p:cNvSpPr>
            <p:nvPr/>
          </p:nvSpPr>
          <p:spPr bwMode="auto">
            <a:xfrm flipV="1">
              <a:off x="2698" y="1735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8" name="Line 254"/>
            <p:cNvSpPr>
              <a:spLocks noChangeShapeType="1"/>
            </p:cNvSpPr>
            <p:nvPr/>
          </p:nvSpPr>
          <p:spPr bwMode="auto">
            <a:xfrm flipV="1">
              <a:off x="2701" y="173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79" name="Line 255"/>
            <p:cNvSpPr>
              <a:spLocks noChangeShapeType="1"/>
            </p:cNvSpPr>
            <p:nvPr/>
          </p:nvSpPr>
          <p:spPr bwMode="auto">
            <a:xfrm>
              <a:off x="2704" y="1730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0" name="Line 256"/>
            <p:cNvSpPr>
              <a:spLocks noChangeShapeType="1"/>
            </p:cNvSpPr>
            <p:nvPr/>
          </p:nvSpPr>
          <p:spPr bwMode="auto">
            <a:xfrm flipV="1">
              <a:off x="2709" y="1724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1" name="Line 257"/>
            <p:cNvSpPr>
              <a:spLocks noChangeShapeType="1"/>
            </p:cNvSpPr>
            <p:nvPr/>
          </p:nvSpPr>
          <p:spPr bwMode="auto">
            <a:xfrm flipV="1">
              <a:off x="2714" y="1721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2" name="Line 258"/>
            <p:cNvSpPr>
              <a:spLocks noChangeShapeType="1"/>
            </p:cNvSpPr>
            <p:nvPr/>
          </p:nvSpPr>
          <p:spPr bwMode="auto">
            <a:xfrm>
              <a:off x="2719" y="172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3" name="Line 259"/>
            <p:cNvSpPr>
              <a:spLocks noChangeShapeType="1"/>
            </p:cNvSpPr>
            <p:nvPr/>
          </p:nvSpPr>
          <p:spPr bwMode="auto">
            <a:xfrm>
              <a:off x="2726" y="1722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4" name="Line 260"/>
            <p:cNvSpPr>
              <a:spLocks noChangeShapeType="1"/>
            </p:cNvSpPr>
            <p:nvPr/>
          </p:nvSpPr>
          <p:spPr bwMode="auto">
            <a:xfrm>
              <a:off x="2732" y="172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5" name="Line 261"/>
            <p:cNvSpPr>
              <a:spLocks noChangeShapeType="1"/>
            </p:cNvSpPr>
            <p:nvPr/>
          </p:nvSpPr>
          <p:spPr bwMode="auto">
            <a:xfrm>
              <a:off x="2736" y="172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6" name="Line 262"/>
            <p:cNvSpPr>
              <a:spLocks noChangeShapeType="1"/>
            </p:cNvSpPr>
            <p:nvPr/>
          </p:nvSpPr>
          <p:spPr bwMode="auto">
            <a:xfrm>
              <a:off x="2739" y="17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7" name="Line 263"/>
            <p:cNvSpPr>
              <a:spLocks noChangeShapeType="1"/>
            </p:cNvSpPr>
            <p:nvPr/>
          </p:nvSpPr>
          <p:spPr bwMode="auto">
            <a:xfrm>
              <a:off x="2740" y="173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8" name="Line 264"/>
            <p:cNvSpPr>
              <a:spLocks noChangeShapeType="1"/>
            </p:cNvSpPr>
            <p:nvPr/>
          </p:nvSpPr>
          <p:spPr bwMode="auto">
            <a:xfrm>
              <a:off x="2742" y="1742"/>
              <a:ext cx="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89" name="Line 265"/>
            <p:cNvSpPr>
              <a:spLocks noChangeShapeType="1"/>
            </p:cNvSpPr>
            <p:nvPr/>
          </p:nvSpPr>
          <p:spPr bwMode="auto">
            <a:xfrm>
              <a:off x="2743" y="1746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0" name="Line 266"/>
            <p:cNvSpPr>
              <a:spLocks noChangeShapeType="1"/>
            </p:cNvSpPr>
            <p:nvPr/>
          </p:nvSpPr>
          <p:spPr bwMode="auto">
            <a:xfrm>
              <a:off x="2750" y="1763"/>
              <a:ext cx="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1" name="Line 267"/>
            <p:cNvSpPr>
              <a:spLocks noChangeShapeType="1"/>
            </p:cNvSpPr>
            <p:nvPr/>
          </p:nvSpPr>
          <p:spPr bwMode="auto">
            <a:xfrm flipH="1">
              <a:off x="2742" y="1737"/>
              <a:ext cx="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2" name="Line 268"/>
            <p:cNvSpPr>
              <a:spLocks noChangeShapeType="1"/>
            </p:cNvSpPr>
            <p:nvPr/>
          </p:nvSpPr>
          <p:spPr bwMode="auto">
            <a:xfrm>
              <a:off x="2868" y="1716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3" name="Line 269"/>
            <p:cNvSpPr>
              <a:spLocks noChangeShapeType="1"/>
            </p:cNvSpPr>
            <p:nvPr/>
          </p:nvSpPr>
          <p:spPr bwMode="auto">
            <a:xfrm>
              <a:off x="2912" y="1721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4" name="Line 270"/>
            <p:cNvSpPr>
              <a:spLocks noChangeShapeType="1"/>
            </p:cNvSpPr>
            <p:nvPr/>
          </p:nvSpPr>
          <p:spPr bwMode="auto">
            <a:xfrm>
              <a:off x="2915" y="1690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5" name="Line 271"/>
            <p:cNvSpPr>
              <a:spLocks noChangeShapeType="1"/>
            </p:cNvSpPr>
            <p:nvPr/>
          </p:nvSpPr>
          <p:spPr bwMode="auto">
            <a:xfrm>
              <a:off x="2957" y="1692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6" name="Line 272"/>
            <p:cNvSpPr>
              <a:spLocks noChangeShapeType="1"/>
            </p:cNvSpPr>
            <p:nvPr/>
          </p:nvSpPr>
          <p:spPr bwMode="auto">
            <a:xfrm flipH="1">
              <a:off x="2888" y="167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7" name="Line 273"/>
            <p:cNvSpPr>
              <a:spLocks noChangeShapeType="1"/>
            </p:cNvSpPr>
            <p:nvPr/>
          </p:nvSpPr>
          <p:spPr bwMode="auto">
            <a:xfrm>
              <a:off x="2887" y="1678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8" name="Line 274"/>
            <p:cNvSpPr>
              <a:spLocks noChangeShapeType="1"/>
            </p:cNvSpPr>
            <p:nvPr/>
          </p:nvSpPr>
          <p:spPr bwMode="auto">
            <a:xfrm flipH="1">
              <a:off x="2869" y="167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699" name="Line 275"/>
            <p:cNvSpPr>
              <a:spLocks noChangeShapeType="1"/>
            </p:cNvSpPr>
            <p:nvPr/>
          </p:nvSpPr>
          <p:spPr bwMode="auto">
            <a:xfrm flipV="1">
              <a:off x="2868" y="1654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0" name="Line 276"/>
            <p:cNvSpPr>
              <a:spLocks noChangeShapeType="1"/>
            </p:cNvSpPr>
            <p:nvPr/>
          </p:nvSpPr>
          <p:spPr bwMode="auto">
            <a:xfrm flipV="1">
              <a:off x="2868" y="1632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1" name="Line 277"/>
            <p:cNvSpPr>
              <a:spLocks noChangeShapeType="1"/>
            </p:cNvSpPr>
            <p:nvPr/>
          </p:nvSpPr>
          <p:spPr bwMode="auto">
            <a:xfrm>
              <a:off x="2877" y="1633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2" name="Line 278"/>
            <p:cNvSpPr>
              <a:spLocks noChangeShapeType="1"/>
            </p:cNvSpPr>
            <p:nvPr/>
          </p:nvSpPr>
          <p:spPr bwMode="auto">
            <a:xfrm>
              <a:off x="2887" y="164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3" name="Line 279"/>
            <p:cNvSpPr>
              <a:spLocks noChangeShapeType="1"/>
            </p:cNvSpPr>
            <p:nvPr/>
          </p:nvSpPr>
          <p:spPr bwMode="auto">
            <a:xfrm flipH="1">
              <a:off x="2869" y="165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4" name="Line 280"/>
            <p:cNvSpPr>
              <a:spLocks noChangeShapeType="1"/>
            </p:cNvSpPr>
            <p:nvPr/>
          </p:nvSpPr>
          <p:spPr bwMode="auto">
            <a:xfrm flipH="1">
              <a:off x="2851" y="1643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5" name="Line 281"/>
            <p:cNvSpPr>
              <a:spLocks noChangeShapeType="1"/>
            </p:cNvSpPr>
            <p:nvPr/>
          </p:nvSpPr>
          <p:spPr bwMode="auto">
            <a:xfrm flipV="1">
              <a:off x="2850" y="163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6" name="Line 282"/>
            <p:cNvSpPr>
              <a:spLocks noChangeShapeType="1"/>
            </p:cNvSpPr>
            <p:nvPr/>
          </p:nvSpPr>
          <p:spPr bwMode="auto">
            <a:xfrm flipH="1">
              <a:off x="2835" y="1639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7" name="Line 283"/>
            <p:cNvSpPr>
              <a:spLocks noChangeShapeType="1"/>
            </p:cNvSpPr>
            <p:nvPr/>
          </p:nvSpPr>
          <p:spPr bwMode="auto">
            <a:xfrm>
              <a:off x="2834" y="164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8" name="Line 284"/>
            <p:cNvSpPr>
              <a:spLocks noChangeShapeType="1"/>
            </p:cNvSpPr>
            <p:nvPr/>
          </p:nvSpPr>
          <p:spPr bwMode="auto">
            <a:xfrm>
              <a:off x="2834" y="166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09" name="Line 285"/>
            <p:cNvSpPr>
              <a:spLocks noChangeShapeType="1"/>
            </p:cNvSpPr>
            <p:nvPr/>
          </p:nvSpPr>
          <p:spPr bwMode="auto">
            <a:xfrm>
              <a:off x="2843" y="1673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0" name="Line 286"/>
            <p:cNvSpPr>
              <a:spLocks noChangeShapeType="1"/>
            </p:cNvSpPr>
            <p:nvPr/>
          </p:nvSpPr>
          <p:spPr bwMode="auto">
            <a:xfrm flipV="1">
              <a:off x="2850" y="1654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1" name="Line 287"/>
            <p:cNvSpPr>
              <a:spLocks noChangeShapeType="1"/>
            </p:cNvSpPr>
            <p:nvPr/>
          </p:nvSpPr>
          <p:spPr bwMode="auto">
            <a:xfrm flipH="1">
              <a:off x="2835" y="1655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2" name="Line 288"/>
            <p:cNvSpPr>
              <a:spLocks noChangeShapeType="1"/>
            </p:cNvSpPr>
            <p:nvPr/>
          </p:nvSpPr>
          <p:spPr bwMode="auto">
            <a:xfrm flipV="1">
              <a:off x="2850" y="1638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3" name="Line 289"/>
            <p:cNvSpPr>
              <a:spLocks noChangeShapeType="1"/>
            </p:cNvSpPr>
            <p:nvPr/>
          </p:nvSpPr>
          <p:spPr bwMode="auto">
            <a:xfrm>
              <a:off x="2859" y="1672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4" name="Line 290"/>
            <p:cNvSpPr>
              <a:spLocks noChangeShapeType="1"/>
            </p:cNvSpPr>
            <p:nvPr/>
          </p:nvSpPr>
          <p:spPr bwMode="auto">
            <a:xfrm flipV="1">
              <a:off x="2887" y="1654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5" name="Line 291"/>
            <p:cNvSpPr>
              <a:spLocks noChangeShapeType="1"/>
            </p:cNvSpPr>
            <p:nvPr/>
          </p:nvSpPr>
          <p:spPr bwMode="auto">
            <a:xfrm>
              <a:off x="2896" y="1636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6" name="Line 292"/>
            <p:cNvSpPr>
              <a:spLocks noChangeShapeType="1"/>
            </p:cNvSpPr>
            <p:nvPr/>
          </p:nvSpPr>
          <p:spPr bwMode="auto">
            <a:xfrm>
              <a:off x="2915" y="1624"/>
              <a:ext cx="28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7" name="Line 293"/>
            <p:cNvSpPr>
              <a:spLocks noChangeShapeType="1"/>
            </p:cNvSpPr>
            <p:nvPr/>
          </p:nvSpPr>
          <p:spPr bwMode="auto">
            <a:xfrm>
              <a:off x="3213" y="163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8" name="Line 294"/>
            <p:cNvSpPr>
              <a:spLocks noChangeShapeType="1"/>
            </p:cNvSpPr>
            <p:nvPr/>
          </p:nvSpPr>
          <p:spPr bwMode="auto">
            <a:xfrm>
              <a:off x="3248" y="1643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19" name="Line 295"/>
            <p:cNvSpPr>
              <a:spLocks noChangeShapeType="1"/>
            </p:cNvSpPr>
            <p:nvPr/>
          </p:nvSpPr>
          <p:spPr bwMode="auto">
            <a:xfrm flipH="1">
              <a:off x="3240" y="1672"/>
              <a:ext cx="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0" name="Line 296"/>
            <p:cNvSpPr>
              <a:spLocks noChangeShapeType="1"/>
            </p:cNvSpPr>
            <p:nvPr/>
          </p:nvSpPr>
          <p:spPr bwMode="auto">
            <a:xfrm flipH="1">
              <a:off x="3205" y="1675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1" name="Line 297"/>
            <p:cNvSpPr>
              <a:spLocks noChangeShapeType="1"/>
            </p:cNvSpPr>
            <p:nvPr/>
          </p:nvSpPr>
          <p:spPr bwMode="auto">
            <a:xfrm flipH="1">
              <a:off x="3179" y="1690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2" name="Line 298"/>
            <p:cNvSpPr>
              <a:spLocks noChangeShapeType="1"/>
            </p:cNvSpPr>
            <p:nvPr/>
          </p:nvSpPr>
          <p:spPr bwMode="auto">
            <a:xfrm>
              <a:off x="3151" y="1692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3" name="Line 299"/>
            <p:cNvSpPr>
              <a:spLocks noChangeShapeType="1"/>
            </p:cNvSpPr>
            <p:nvPr/>
          </p:nvSpPr>
          <p:spPr bwMode="auto">
            <a:xfrm flipV="1">
              <a:off x="3133" y="1633"/>
              <a:ext cx="0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4" name="Line 300"/>
            <p:cNvSpPr>
              <a:spLocks noChangeShapeType="1"/>
            </p:cNvSpPr>
            <p:nvPr/>
          </p:nvSpPr>
          <p:spPr bwMode="auto">
            <a:xfrm flipV="1">
              <a:off x="3151" y="1550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5" name="Line 301"/>
            <p:cNvSpPr>
              <a:spLocks noChangeShapeType="1"/>
            </p:cNvSpPr>
            <p:nvPr/>
          </p:nvSpPr>
          <p:spPr bwMode="auto">
            <a:xfrm flipH="1" flipV="1">
              <a:off x="3146" y="1545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6" name="Line 302"/>
            <p:cNvSpPr>
              <a:spLocks noChangeShapeType="1"/>
            </p:cNvSpPr>
            <p:nvPr/>
          </p:nvSpPr>
          <p:spPr bwMode="auto">
            <a:xfrm flipH="1">
              <a:off x="3118" y="1551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5727" name="Line 303"/>
            <p:cNvSpPr>
              <a:spLocks noChangeShapeType="1"/>
            </p:cNvSpPr>
            <p:nvPr/>
          </p:nvSpPr>
          <p:spPr bwMode="auto">
            <a:xfrm>
              <a:off x="3117" y="1557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55728" name="Group 304"/>
            <p:cNvGrpSpPr>
              <a:grpSpLocks/>
            </p:cNvGrpSpPr>
            <p:nvPr/>
          </p:nvGrpSpPr>
          <p:grpSpPr bwMode="auto">
            <a:xfrm>
              <a:off x="2916" y="1103"/>
              <a:ext cx="304" cy="425"/>
              <a:chOff x="2916" y="1103"/>
              <a:chExt cx="304" cy="425"/>
            </a:xfrm>
          </p:grpSpPr>
          <p:sp>
            <p:nvSpPr>
              <p:cNvPr id="1255729" name="Line 305"/>
              <p:cNvSpPr>
                <a:spLocks noChangeShapeType="1"/>
              </p:cNvSpPr>
              <p:nvPr/>
            </p:nvSpPr>
            <p:spPr bwMode="auto">
              <a:xfrm flipV="1">
                <a:off x="3144" y="1511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0" name="Line 306"/>
              <p:cNvSpPr>
                <a:spLocks noChangeShapeType="1"/>
              </p:cNvSpPr>
              <p:nvPr/>
            </p:nvSpPr>
            <p:spPr bwMode="auto">
              <a:xfrm flipH="1">
                <a:off x="3139" y="1522"/>
                <a:ext cx="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1" name="Line 307"/>
              <p:cNvSpPr>
                <a:spLocks noChangeShapeType="1"/>
              </p:cNvSpPr>
              <p:nvPr/>
            </p:nvSpPr>
            <p:spPr bwMode="auto">
              <a:xfrm flipH="1">
                <a:off x="3132" y="1526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2" name="Line 308"/>
              <p:cNvSpPr>
                <a:spLocks noChangeShapeType="1"/>
              </p:cNvSpPr>
              <p:nvPr/>
            </p:nvSpPr>
            <p:spPr bwMode="auto">
              <a:xfrm flipH="1">
                <a:off x="3055" y="1522"/>
                <a:ext cx="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3" name="Line 309"/>
              <p:cNvSpPr>
                <a:spLocks noChangeShapeType="1"/>
              </p:cNvSpPr>
              <p:nvPr/>
            </p:nvSpPr>
            <p:spPr bwMode="auto">
              <a:xfrm flipH="1">
                <a:off x="3049" y="1523"/>
                <a:ext cx="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4" name="Line 310"/>
              <p:cNvSpPr>
                <a:spLocks noChangeShapeType="1"/>
              </p:cNvSpPr>
              <p:nvPr/>
            </p:nvSpPr>
            <p:spPr bwMode="auto">
              <a:xfrm flipH="1">
                <a:off x="3045" y="1524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5" name="Line 311"/>
              <p:cNvSpPr>
                <a:spLocks noChangeShapeType="1"/>
              </p:cNvSpPr>
              <p:nvPr/>
            </p:nvSpPr>
            <p:spPr bwMode="auto">
              <a:xfrm flipH="1">
                <a:off x="3039" y="1526"/>
                <a:ext cx="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6" name="Line 312"/>
              <p:cNvSpPr>
                <a:spLocks noChangeShapeType="1"/>
              </p:cNvSpPr>
              <p:nvPr/>
            </p:nvSpPr>
            <p:spPr bwMode="auto">
              <a:xfrm flipV="1">
                <a:off x="2965" y="1511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7" name="Line 313"/>
              <p:cNvSpPr>
                <a:spLocks noChangeShapeType="1"/>
              </p:cNvSpPr>
              <p:nvPr/>
            </p:nvSpPr>
            <p:spPr bwMode="auto">
              <a:xfrm>
                <a:off x="2967" y="152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8" name="Line 314"/>
              <p:cNvSpPr>
                <a:spLocks noChangeShapeType="1"/>
              </p:cNvSpPr>
              <p:nvPr/>
            </p:nvSpPr>
            <p:spPr bwMode="auto">
              <a:xfrm>
                <a:off x="2977" y="1522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39" name="Line 315"/>
              <p:cNvSpPr>
                <a:spLocks noChangeShapeType="1"/>
              </p:cNvSpPr>
              <p:nvPr/>
            </p:nvSpPr>
            <p:spPr bwMode="auto">
              <a:xfrm>
                <a:off x="3058" y="152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0" name="Line 316"/>
              <p:cNvSpPr>
                <a:spLocks noChangeShapeType="1"/>
              </p:cNvSpPr>
              <p:nvPr/>
            </p:nvSpPr>
            <p:spPr bwMode="auto">
              <a:xfrm>
                <a:off x="3064" y="152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1" name="Line 317"/>
              <p:cNvSpPr>
                <a:spLocks noChangeShapeType="1"/>
              </p:cNvSpPr>
              <p:nvPr/>
            </p:nvSpPr>
            <p:spPr bwMode="auto">
              <a:xfrm>
                <a:off x="3070" y="152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2" name="Line 318"/>
              <p:cNvSpPr>
                <a:spLocks noChangeShapeType="1"/>
              </p:cNvSpPr>
              <p:nvPr/>
            </p:nvSpPr>
            <p:spPr bwMode="auto">
              <a:xfrm flipH="1" flipV="1">
                <a:off x="2967" y="1520"/>
                <a:ext cx="13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3" name="Line 319"/>
              <p:cNvSpPr>
                <a:spLocks noChangeShapeType="1"/>
              </p:cNvSpPr>
              <p:nvPr/>
            </p:nvSpPr>
            <p:spPr bwMode="auto">
              <a:xfrm flipV="1">
                <a:off x="2952" y="1255"/>
                <a:ext cx="0" cy="1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4" name="Line 320"/>
              <p:cNvSpPr>
                <a:spLocks noChangeShapeType="1"/>
              </p:cNvSpPr>
              <p:nvPr/>
            </p:nvSpPr>
            <p:spPr bwMode="auto">
              <a:xfrm>
                <a:off x="2948" y="1265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5" name="Line 321"/>
              <p:cNvSpPr>
                <a:spLocks noChangeShapeType="1"/>
              </p:cNvSpPr>
              <p:nvPr/>
            </p:nvSpPr>
            <p:spPr bwMode="auto">
              <a:xfrm flipH="1">
                <a:off x="2932" y="1273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6" name="Line 322"/>
              <p:cNvSpPr>
                <a:spLocks noChangeShapeType="1"/>
              </p:cNvSpPr>
              <p:nvPr/>
            </p:nvSpPr>
            <p:spPr bwMode="auto">
              <a:xfrm>
                <a:off x="2940" y="127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7" name="Line 323"/>
              <p:cNvSpPr>
                <a:spLocks noChangeShapeType="1"/>
              </p:cNvSpPr>
              <p:nvPr/>
            </p:nvSpPr>
            <p:spPr bwMode="auto">
              <a:xfrm>
                <a:off x="2931" y="1282"/>
                <a:ext cx="0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8" name="Line 324"/>
              <p:cNvSpPr>
                <a:spLocks noChangeShapeType="1"/>
              </p:cNvSpPr>
              <p:nvPr/>
            </p:nvSpPr>
            <p:spPr bwMode="auto">
              <a:xfrm>
                <a:off x="2940" y="1363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49" name="Line 325"/>
              <p:cNvSpPr>
                <a:spLocks noChangeShapeType="1"/>
              </p:cNvSpPr>
              <p:nvPr/>
            </p:nvSpPr>
            <p:spPr bwMode="auto">
              <a:xfrm>
                <a:off x="2948" y="1372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0" name="Line 326"/>
              <p:cNvSpPr>
                <a:spLocks noChangeShapeType="1"/>
              </p:cNvSpPr>
              <p:nvPr/>
            </p:nvSpPr>
            <p:spPr bwMode="auto">
              <a:xfrm flipH="1">
                <a:off x="2932" y="137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1" name="Line 327"/>
              <p:cNvSpPr>
                <a:spLocks noChangeShapeType="1"/>
              </p:cNvSpPr>
              <p:nvPr/>
            </p:nvSpPr>
            <p:spPr bwMode="auto">
              <a:xfrm>
                <a:off x="2940" y="1377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2" name="Line 328"/>
              <p:cNvSpPr>
                <a:spLocks noChangeShapeType="1"/>
              </p:cNvSpPr>
              <p:nvPr/>
            </p:nvSpPr>
            <p:spPr bwMode="auto">
              <a:xfrm>
                <a:off x="2931" y="1382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3" name="Line 329"/>
              <p:cNvSpPr>
                <a:spLocks noChangeShapeType="1"/>
              </p:cNvSpPr>
              <p:nvPr/>
            </p:nvSpPr>
            <p:spPr bwMode="auto">
              <a:xfrm>
                <a:off x="2940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4" name="Line 330"/>
              <p:cNvSpPr>
                <a:spLocks noChangeShapeType="1"/>
              </p:cNvSpPr>
              <p:nvPr/>
            </p:nvSpPr>
            <p:spPr bwMode="auto">
              <a:xfrm>
                <a:off x="2940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5" name="Line 331"/>
              <p:cNvSpPr>
                <a:spLocks noChangeShapeType="1"/>
              </p:cNvSpPr>
              <p:nvPr/>
            </p:nvSpPr>
            <p:spPr bwMode="auto">
              <a:xfrm>
                <a:off x="2940" y="138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6" name="Line 332"/>
              <p:cNvSpPr>
                <a:spLocks noChangeShapeType="1"/>
              </p:cNvSpPr>
              <p:nvPr/>
            </p:nvSpPr>
            <p:spPr bwMode="auto">
              <a:xfrm>
                <a:off x="2957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7" name="Line 333"/>
              <p:cNvSpPr>
                <a:spLocks noChangeShapeType="1"/>
              </p:cNvSpPr>
              <p:nvPr/>
            </p:nvSpPr>
            <p:spPr bwMode="auto">
              <a:xfrm flipV="1">
                <a:off x="2931" y="1308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8" name="Line 334"/>
              <p:cNvSpPr>
                <a:spLocks noChangeShapeType="1"/>
              </p:cNvSpPr>
              <p:nvPr/>
            </p:nvSpPr>
            <p:spPr bwMode="auto">
              <a:xfrm>
                <a:off x="2940" y="1310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59" name="Line 335"/>
              <p:cNvSpPr>
                <a:spLocks noChangeShapeType="1"/>
              </p:cNvSpPr>
              <p:nvPr/>
            </p:nvSpPr>
            <p:spPr bwMode="auto">
              <a:xfrm>
                <a:off x="2948" y="1319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0" name="Line 336"/>
              <p:cNvSpPr>
                <a:spLocks noChangeShapeType="1"/>
              </p:cNvSpPr>
              <p:nvPr/>
            </p:nvSpPr>
            <p:spPr bwMode="auto">
              <a:xfrm flipH="1">
                <a:off x="2932" y="133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1" name="Line 337"/>
              <p:cNvSpPr>
                <a:spLocks noChangeShapeType="1"/>
              </p:cNvSpPr>
              <p:nvPr/>
            </p:nvSpPr>
            <p:spPr bwMode="auto">
              <a:xfrm flipV="1">
                <a:off x="2931" y="1332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2" name="Line 338"/>
              <p:cNvSpPr>
                <a:spLocks noChangeShapeType="1"/>
              </p:cNvSpPr>
              <p:nvPr/>
            </p:nvSpPr>
            <p:spPr bwMode="auto">
              <a:xfrm>
                <a:off x="2940" y="1333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3" name="Line 339"/>
              <p:cNvSpPr>
                <a:spLocks noChangeShapeType="1"/>
              </p:cNvSpPr>
              <p:nvPr/>
            </p:nvSpPr>
            <p:spPr bwMode="auto">
              <a:xfrm flipV="1">
                <a:off x="2948" y="1239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4" name="Line 340"/>
              <p:cNvSpPr>
                <a:spLocks noChangeShapeType="1"/>
              </p:cNvSpPr>
              <p:nvPr/>
            </p:nvSpPr>
            <p:spPr bwMode="auto">
              <a:xfrm flipH="1">
                <a:off x="2932" y="1240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5" name="Line 341"/>
              <p:cNvSpPr>
                <a:spLocks noChangeShapeType="1"/>
              </p:cNvSpPr>
              <p:nvPr/>
            </p:nvSpPr>
            <p:spPr bwMode="auto">
              <a:xfrm flipH="1">
                <a:off x="2922" y="1240"/>
                <a:ext cx="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6" name="Line 342"/>
              <p:cNvSpPr>
                <a:spLocks noChangeShapeType="1"/>
              </p:cNvSpPr>
              <p:nvPr/>
            </p:nvSpPr>
            <p:spPr bwMode="auto">
              <a:xfrm flipH="1">
                <a:off x="2919" y="1240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7" name="Line 343"/>
              <p:cNvSpPr>
                <a:spLocks noChangeShapeType="1"/>
              </p:cNvSpPr>
              <p:nvPr/>
            </p:nvSpPr>
            <p:spPr bwMode="auto">
              <a:xfrm flipH="1">
                <a:off x="2917" y="1240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8" name="Line 344"/>
              <p:cNvSpPr>
                <a:spLocks noChangeShapeType="1"/>
              </p:cNvSpPr>
              <p:nvPr/>
            </p:nvSpPr>
            <p:spPr bwMode="auto">
              <a:xfrm>
                <a:off x="2925" y="1273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69" name="Line 345"/>
              <p:cNvSpPr>
                <a:spLocks noChangeShapeType="1"/>
              </p:cNvSpPr>
              <p:nvPr/>
            </p:nvSpPr>
            <p:spPr bwMode="auto">
              <a:xfrm flipV="1">
                <a:off x="2931" y="1254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0" name="Line 346"/>
              <p:cNvSpPr>
                <a:spLocks noChangeShapeType="1"/>
              </p:cNvSpPr>
              <p:nvPr/>
            </p:nvSpPr>
            <p:spPr bwMode="auto">
              <a:xfrm flipV="1">
                <a:off x="2931" y="1178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1" name="Line 347"/>
              <p:cNvSpPr>
                <a:spLocks noChangeShapeType="1"/>
              </p:cNvSpPr>
              <p:nvPr/>
            </p:nvSpPr>
            <p:spPr bwMode="auto">
              <a:xfrm>
                <a:off x="2940" y="1179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2" name="Line 348"/>
              <p:cNvSpPr>
                <a:spLocks noChangeShapeType="1"/>
              </p:cNvSpPr>
              <p:nvPr/>
            </p:nvSpPr>
            <p:spPr bwMode="auto">
              <a:xfrm>
                <a:off x="2948" y="1188"/>
                <a:ext cx="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3" name="Line 349"/>
              <p:cNvSpPr>
                <a:spLocks noChangeShapeType="1"/>
              </p:cNvSpPr>
              <p:nvPr/>
            </p:nvSpPr>
            <p:spPr bwMode="auto">
              <a:xfrm flipH="1">
                <a:off x="2932" y="120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4" name="Line 350"/>
              <p:cNvSpPr>
                <a:spLocks noChangeShapeType="1"/>
              </p:cNvSpPr>
              <p:nvPr/>
            </p:nvSpPr>
            <p:spPr bwMode="auto">
              <a:xfrm>
                <a:off x="2940" y="1181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5" name="Line 351"/>
              <p:cNvSpPr>
                <a:spLocks noChangeShapeType="1"/>
              </p:cNvSpPr>
              <p:nvPr/>
            </p:nvSpPr>
            <p:spPr bwMode="auto">
              <a:xfrm flipH="1">
                <a:off x="2932" y="1154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6" name="Line 352"/>
              <p:cNvSpPr>
                <a:spLocks noChangeShapeType="1"/>
              </p:cNvSpPr>
              <p:nvPr/>
            </p:nvSpPr>
            <p:spPr bwMode="auto">
              <a:xfrm flipV="1">
                <a:off x="2926" y="1137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7" name="Line 353"/>
              <p:cNvSpPr>
                <a:spLocks noChangeShapeType="1"/>
              </p:cNvSpPr>
              <p:nvPr/>
            </p:nvSpPr>
            <p:spPr bwMode="auto">
              <a:xfrm>
                <a:off x="2940" y="1138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8" name="Line 354"/>
              <p:cNvSpPr>
                <a:spLocks noChangeShapeType="1"/>
              </p:cNvSpPr>
              <p:nvPr/>
            </p:nvSpPr>
            <p:spPr bwMode="auto">
              <a:xfrm>
                <a:off x="2948" y="1147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79" name="Line 355"/>
              <p:cNvSpPr>
                <a:spLocks noChangeShapeType="1"/>
              </p:cNvSpPr>
              <p:nvPr/>
            </p:nvSpPr>
            <p:spPr bwMode="auto">
              <a:xfrm flipH="1">
                <a:off x="2932" y="1140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0" name="Line 356"/>
              <p:cNvSpPr>
                <a:spLocks noChangeShapeType="1"/>
              </p:cNvSpPr>
              <p:nvPr/>
            </p:nvSpPr>
            <p:spPr bwMode="auto">
              <a:xfrm flipV="1">
                <a:off x="2931" y="1122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1" name="Line 357"/>
              <p:cNvSpPr>
                <a:spLocks noChangeShapeType="1"/>
              </p:cNvSpPr>
              <p:nvPr/>
            </p:nvSpPr>
            <p:spPr bwMode="auto">
              <a:xfrm>
                <a:off x="2931" y="1126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2" name="Line 358"/>
              <p:cNvSpPr>
                <a:spLocks noChangeShapeType="1"/>
              </p:cNvSpPr>
              <p:nvPr/>
            </p:nvSpPr>
            <p:spPr bwMode="auto">
              <a:xfrm>
                <a:off x="2940" y="1127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3" name="Line 359"/>
              <p:cNvSpPr>
                <a:spLocks noChangeShapeType="1"/>
              </p:cNvSpPr>
              <p:nvPr/>
            </p:nvSpPr>
            <p:spPr bwMode="auto">
              <a:xfrm flipV="1">
                <a:off x="2948" y="1122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4" name="Line 360"/>
              <p:cNvSpPr>
                <a:spLocks noChangeShapeType="1"/>
              </p:cNvSpPr>
              <p:nvPr/>
            </p:nvSpPr>
            <p:spPr bwMode="auto">
              <a:xfrm flipH="1">
                <a:off x="2919" y="1154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5" name="Line 361"/>
              <p:cNvSpPr>
                <a:spLocks noChangeShapeType="1"/>
              </p:cNvSpPr>
              <p:nvPr/>
            </p:nvSpPr>
            <p:spPr bwMode="auto">
              <a:xfrm flipH="1">
                <a:off x="2917" y="1159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6" name="Line 362"/>
              <p:cNvSpPr>
                <a:spLocks noChangeShapeType="1"/>
              </p:cNvSpPr>
              <p:nvPr/>
            </p:nvSpPr>
            <p:spPr bwMode="auto">
              <a:xfrm>
                <a:off x="2916" y="1166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7" name="Line 363"/>
              <p:cNvSpPr>
                <a:spLocks noChangeShapeType="1"/>
              </p:cNvSpPr>
              <p:nvPr/>
            </p:nvSpPr>
            <p:spPr bwMode="auto">
              <a:xfrm>
                <a:off x="2920" y="1171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8" name="Line 364"/>
              <p:cNvSpPr>
                <a:spLocks noChangeShapeType="1"/>
              </p:cNvSpPr>
              <p:nvPr/>
            </p:nvSpPr>
            <p:spPr bwMode="auto">
              <a:xfrm flipH="1">
                <a:off x="2918" y="1174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89" name="Line 365"/>
              <p:cNvSpPr>
                <a:spLocks noChangeShapeType="1"/>
              </p:cNvSpPr>
              <p:nvPr/>
            </p:nvSpPr>
            <p:spPr bwMode="auto">
              <a:xfrm flipH="1">
                <a:off x="2917" y="1175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0" name="Line 366"/>
              <p:cNvSpPr>
                <a:spLocks noChangeShapeType="1"/>
              </p:cNvSpPr>
              <p:nvPr/>
            </p:nvSpPr>
            <p:spPr bwMode="auto">
              <a:xfrm>
                <a:off x="2916" y="1183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1" name="Line 367"/>
              <p:cNvSpPr>
                <a:spLocks noChangeShapeType="1"/>
              </p:cNvSpPr>
              <p:nvPr/>
            </p:nvSpPr>
            <p:spPr bwMode="auto">
              <a:xfrm>
                <a:off x="2919" y="1188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2" name="Line 368"/>
              <p:cNvSpPr>
                <a:spLocks noChangeShapeType="1"/>
              </p:cNvSpPr>
              <p:nvPr/>
            </p:nvSpPr>
            <p:spPr bwMode="auto">
              <a:xfrm flipH="1">
                <a:off x="2918" y="1189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3" name="Line 369"/>
              <p:cNvSpPr>
                <a:spLocks noChangeShapeType="1"/>
              </p:cNvSpPr>
              <p:nvPr/>
            </p:nvSpPr>
            <p:spPr bwMode="auto">
              <a:xfrm flipH="1">
                <a:off x="2917" y="1194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4" name="Line 370"/>
              <p:cNvSpPr>
                <a:spLocks noChangeShapeType="1"/>
              </p:cNvSpPr>
              <p:nvPr/>
            </p:nvSpPr>
            <p:spPr bwMode="auto">
              <a:xfrm flipH="1">
                <a:off x="2916" y="1195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5" name="Line 371"/>
              <p:cNvSpPr>
                <a:spLocks noChangeShapeType="1"/>
              </p:cNvSpPr>
              <p:nvPr/>
            </p:nvSpPr>
            <p:spPr bwMode="auto">
              <a:xfrm flipV="1">
                <a:off x="2916" y="1187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6" name="Line 372"/>
              <p:cNvSpPr>
                <a:spLocks noChangeShapeType="1"/>
              </p:cNvSpPr>
              <p:nvPr/>
            </p:nvSpPr>
            <p:spPr bwMode="auto">
              <a:xfrm flipV="1">
                <a:off x="2920" y="1169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7" name="Line 373"/>
              <p:cNvSpPr>
                <a:spLocks noChangeShapeType="1"/>
              </p:cNvSpPr>
              <p:nvPr/>
            </p:nvSpPr>
            <p:spPr bwMode="auto">
              <a:xfrm flipV="1">
                <a:off x="2926" y="1152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8" name="Line 374"/>
              <p:cNvSpPr>
                <a:spLocks noChangeShapeType="1"/>
              </p:cNvSpPr>
              <p:nvPr/>
            </p:nvSpPr>
            <p:spPr bwMode="auto">
              <a:xfrm>
                <a:off x="2931" y="1163"/>
                <a:ext cx="0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799" name="Line 375"/>
              <p:cNvSpPr>
                <a:spLocks noChangeShapeType="1"/>
              </p:cNvSpPr>
              <p:nvPr/>
            </p:nvSpPr>
            <p:spPr bwMode="auto">
              <a:xfrm flipV="1">
                <a:off x="2916" y="1195"/>
                <a:ext cx="0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0" name="Line 376"/>
              <p:cNvSpPr>
                <a:spLocks noChangeShapeType="1"/>
              </p:cNvSpPr>
              <p:nvPr/>
            </p:nvSpPr>
            <p:spPr bwMode="auto">
              <a:xfrm flipV="1">
                <a:off x="2916" y="1150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1" name="Line 377"/>
              <p:cNvSpPr>
                <a:spLocks noChangeShapeType="1"/>
              </p:cNvSpPr>
              <p:nvPr/>
            </p:nvSpPr>
            <p:spPr bwMode="auto">
              <a:xfrm>
                <a:off x="2919" y="1157"/>
                <a:ext cx="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2" name="Line 378"/>
              <p:cNvSpPr>
                <a:spLocks noChangeShapeType="1"/>
              </p:cNvSpPr>
              <p:nvPr/>
            </p:nvSpPr>
            <p:spPr bwMode="auto">
              <a:xfrm>
                <a:off x="2940" y="115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3" name="Line 379"/>
              <p:cNvSpPr>
                <a:spLocks noChangeShapeType="1"/>
              </p:cNvSpPr>
              <p:nvPr/>
            </p:nvSpPr>
            <p:spPr bwMode="auto">
              <a:xfrm flipV="1">
                <a:off x="2931" y="112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4" name="Line 380"/>
              <p:cNvSpPr>
                <a:spLocks noChangeShapeType="1"/>
              </p:cNvSpPr>
              <p:nvPr/>
            </p:nvSpPr>
            <p:spPr bwMode="auto">
              <a:xfrm>
                <a:off x="2952" y="1133"/>
                <a:ext cx="0" cy="1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5" name="Line 381"/>
              <p:cNvSpPr>
                <a:spLocks noChangeShapeType="1"/>
              </p:cNvSpPr>
              <p:nvPr/>
            </p:nvSpPr>
            <p:spPr bwMode="auto">
              <a:xfrm flipH="1">
                <a:off x="2922" y="1279"/>
                <a:ext cx="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6" name="Line 382"/>
              <p:cNvSpPr>
                <a:spLocks noChangeShapeType="1"/>
              </p:cNvSpPr>
              <p:nvPr/>
            </p:nvSpPr>
            <p:spPr bwMode="auto">
              <a:xfrm flipH="1">
                <a:off x="2919" y="1289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7" name="Line 383"/>
              <p:cNvSpPr>
                <a:spLocks noChangeShapeType="1"/>
              </p:cNvSpPr>
              <p:nvPr/>
            </p:nvSpPr>
            <p:spPr bwMode="auto">
              <a:xfrm flipH="1">
                <a:off x="2917" y="1299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8" name="Line 384"/>
              <p:cNvSpPr>
                <a:spLocks noChangeShapeType="1"/>
              </p:cNvSpPr>
              <p:nvPr/>
            </p:nvSpPr>
            <p:spPr bwMode="auto">
              <a:xfrm flipV="1">
                <a:off x="2916" y="1272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09" name="Line 385"/>
              <p:cNvSpPr>
                <a:spLocks noChangeShapeType="1"/>
              </p:cNvSpPr>
              <p:nvPr/>
            </p:nvSpPr>
            <p:spPr bwMode="auto">
              <a:xfrm>
                <a:off x="2919" y="1303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0" name="Line 386"/>
              <p:cNvSpPr>
                <a:spLocks noChangeShapeType="1"/>
              </p:cNvSpPr>
              <p:nvPr/>
            </p:nvSpPr>
            <p:spPr bwMode="auto">
              <a:xfrm>
                <a:off x="2920" y="1346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1" name="Line 387"/>
              <p:cNvSpPr>
                <a:spLocks noChangeShapeType="1"/>
              </p:cNvSpPr>
              <p:nvPr/>
            </p:nvSpPr>
            <p:spPr bwMode="auto">
              <a:xfrm>
                <a:off x="2927" y="1358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2" name="Line 388"/>
              <p:cNvSpPr>
                <a:spLocks noChangeShapeType="1"/>
              </p:cNvSpPr>
              <p:nvPr/>
            </p:nvSpPr>
            <p:spPr bwMode="auto">
              <a:xfrm>
                <a:off x="2940" y="136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3" name="Line 389"/>
              <p:cNvSpPr>
                <a:spLocks noChangeShapeType="1"/>
              </p:cNvSpPr>
              <p:nvPr/>
            </p:nvSpPr>
            <p:spPr bwMode="auto">
              <a:xfrm>
                <a:off x="2931" y="1369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4" name="Line 390"/>
              <p:cNvSpPr>
                <a:spLocks noChangeShapeType="1"/>
              </p:cNvSpPr>
              <p:nvPr/>
            </p:nvSpPr>
            <p:spPr bwMode="auto">
              <a:xfrm>
                <a:off x="2940" y="1374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5" name="Line 391"/>
              <p:cNvSpPr>
                <a:spLocks noChangeShapeType="1"/>
              </p:cNvSpPr>
              <p:nvPr/>
            </p:nvSpPr>
            <p:spPr bwMode="auto">
              <a:xfrm>
                <a:off x="2931" y="1376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6" name="Line 392"/>
              <p:cNvSpPr>
                <a:spLocks noChangeShapeType="1"/>
              </p:cNvSpPr>
              <p:nvPr/>
            </p:nvSpPr>
            <p:spPr bwMode="auto">
              <a:xfrm>
                <a:off x="2940" y="1377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7" name="Line 393"/>
              <p:cNvSpPr>
                <a:spLocks noChangeShapeType="1"/>
              </p:cNvSpPr>
              <p:nvPr/>
            </p:nvSpPr>
            <p:spPr bwMode="auto">
              <a:xfrm flipH="1" flipV="1">
                <a:off x="2920" y="1366"/>
                <a:ext cx="13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8" name="Line 394"/>
              <p:cNvSpPr>
                <a:spLocks noChangeShapeType="1"/>
              </p:cNvSpPr>
              <p:nvPr/>
            </p:nvSpPr>
            <p:spPr bwMode="auto">
              <a:xfrm flipV="1">
                <a:off x="2920" y="1361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19" name="Line 395"/>
              <p:cNvSpPr>
                <a:spLocks noChangeShapeType="1"/>
              </p:cNvSpPr>
              <p:nvPr/>
            </p:nvSpPr>
            <p:spPr bwMode="auto">
              <a:xfrm>
                <a:off x="2919" y="1362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0" name="Line 396"/>
              <p:cNvSpPr>
                <a:spLocks noChangeShapeType="1"/>
              </p:cNvSpPr>
              <p:nvPr/>
            </p:nvSpPr>
            <p:spPr bwMode="auto">
              <a:xfrm>
                <a:off x="2919" y="1362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1" name="Line 397"/>
              <p:cNvSpPr>
                <a:spLocks noChangeShapeType="1"/>
              </p:cNvSpPr>
              <p:nvPr/>
            </p:nvSpPr>
            <p:spPr bwMode="auto">
              <a:xfrm flipH="1">
                <a:off x="2917" y="1362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2" name="Line 398"/>
              <p:cNvSpPr>
                <a:spLocks noChangeShapeType="1"/>
              </p:cNvSpPr>
              <p:nvPr/>
            </p:nvSpPr>
            <p:spPr bwMode="auto">
              <a:xfrm flipH="1">
                <a:off x="2916" y="1362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3" name="Line 399"/>
              <p:cNvSpPr>
                <a:spLocks noChangeShapeType="1"/>
              </p:cNvSpPr>
              <p:nvPr/>
            </p:nvSpPr>
            <p:spPr bwMode="auto">
              <a:xfrm flipV="1">
                <a:off x="2916" y="1346"/>
                <a:ext cx="0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4" name="Line 400"/>
              <p:cNvSpPr>
                <a:spLocks noChangeShapeType="1"/>
              </p:cNvSpPr>
              <p:nvPr/>
            </p:nvSpPr>
            <p:spPr bwMode="auto">
              <a:xfrm>
                <a:off x="2916" y="1347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5" name="Line 401"/>
              <p:cNvSpPr>
                <a:spLocks noChangeShapeType="1"/>
              </p:cNvSpPr>
              <p:nvPr/>
            </p:nvSpPr>
            <p:spPr bwMode="auto">
              <a:xfrm>
                <a:off x="2919" y="134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6" name="Line 402"/>
              <p:cNvSpPr>
                <a:spLocks noChangeShapeType="1"/>
              </p:cNvSpPr>
              <p:nvPr/>
            </p:nvSpPr>
            <p:spPr bwMode="auto">
              <a:xfrm flipH="1">
                <a:off x="2917" y="1341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7" name="Line 403"/>
              <p:cNvSpPr>
                <a:spLocks noChangeShapeType="1"/>
              </p:cNvSpPr>
              <p:nvPr/>
            </p:nvSpPr>
            <p:spPr bwMode="auto">
              <a:xfrm flipV="1">
                <a:off x="2916" y="1300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8" name="Line 404"/>
              <p:cNvSpPr>
                <a:spLocks noChangeShapeType="1"/>
              </p:cNvSpPr>
              <p:nvPr/>
            </p:nvSpPr>
            <p:spPr bwMode="auto">
              <a:xfrm>
                <a:off x="2918" y="1348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29" name="Line 405"/>
              <p:cNvSpPr>
                <a:spLocks noChangeShapeType="1"/>
              </p:cNvSpPr>
              <p:nvPr/>
            </p:nvSpPr>
            <p:spPr bwMode="auto">
              <a:xfrm>
                <a:off x="2919" y="1347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0" name="Line 406"/>
              <p:cNvSpPr>
                <a:spLocks noChangeShapeType="1"/>
              </p:cNvSpPr>
              <p:nvPr/>
            </p:nvSpPr>
            <p:spPr bwMode="auto">
              <a:xfrm>
                <a:off x="2925" y="136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1" name="Line 407"/>
              <p:cNvSpPr>
                <a:spLocks noChangeShapeType="1"/>
              </p:cNvSpPr>
              <p:nvPr/>
            </p:nvSpPr>
            <p:spPr bwMode="auto">
              <a:xfrm flipV="1">
                <a:off x="2931" y="1239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2" name="Line 408"/>
              <p:cNvSpPr>
                <a:spLocks noChangeShapeType="1"/>
              </p:cNvSpPr>
              <p:nvPr/>
            </p:nvSpPr>
            <p:spPr bwMode="auto">
              <a:xfrm flipV="1">
                <a:off x="2919" y="1189"/>
                <a:ext cx="0" cy="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3" name="Line 409"/>
              <p:cNvSpPr>
                <a:spLocks noChangeShapeType="1"/>
              </p:cNvSpPr>
              <p:nvPr/>
            </p:nvSpPr>
            <p:spPr bwMode="auto">
              <a:xfrm flipV="1">
                <a:off x="2931" y="113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4" name="Line 410"/>
              <p:cNvSpPr>
                <a:spLocks noChangeShapeType="1"/>
              </p:cNvSpPr>
              <p:nvPr/>
            </p:nvSpPr>
            <p:spPr bwMode="auto">
              <a:xfrm>
                <a:off x="3022" y="1162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5" name="Line 411"/>
              <p:cNvSpPr>
                <a:spLocks noChangeShapeType="1"/>
              </p:cNvSpPr>
              <p:nvPr/>
            </p:nvSpPr>
            <p:spPr bwMode="auto">
              <a:xfrm>
                <a:off x="3025" y="1168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6" name="Line 412"/>
              <p:cNvSpPr>
                <a:spLocks noChangeShapeType="1"/>
              </p:cNvSpPr>
              <p:nvPr/>
            </p:nvSpPr>
            <p:spPr bwMode="auto">
              <a:xfrm>
                <a:off x="3026" y="117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7" name="Line 413"/>
              <p:cNvSpPr>
                <a:spLocks noChangeShapeType="1"/>
              </p:cNvSpPr>
              <p:nvPr/>
            </p:nvSpPr>
            <p:spPr bwMode="auto">
              <a:xfrm>
                <a:off x="3029" y="118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8" name="Line 414"/>
              <p:cNvSpPr>
                <a:spLocks noChangeShapeType="1"/>
              </p:cNvSpPr>
              <p:nvPr/>
            </p:nvSpPr>
            <p:spPr bwMode="auto">
              <a:xfrm>
                <a:off x="3032" y="1187"/>
                <a:ext cx="1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39" name="Line 415"/>
              <p:cNvSpPr>
                <a:spLocks noChangeShapeType="1"/>
              </p:cNvSpPr>
              <p:nvPr/>
            </p:nvSpPr>
            <p:spPr bwMode="auto">
              <a:xfrm>
                <a:off x="3038" y="1195"/>
                <a:ext cx="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0" name="Line 416"/>
              <p:cNvSpPr>
                <a:spLocks noChangeShapeType="1"/>
              </p:cNvSpPr>
              <p:nvPr/>
            </p:nvSpPr>
            <p:spPr bwMode="auto">
              <a:xfrm>
                <a:off x="3045" y="1197"/>
                <a:ext cx="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1" name="Line 417"/>
              <p:cNvSpPr>
                <a:spLocks noChangeShapeType="1"/>
              </p:cNvSpPr>
              <p:nvPr/>
            </p:nvSpPr>
            <p:spPr bwMode="auto">
              <a:xfrm>
                <a:off x="3049" y="1200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2" name="Line 418"/>
              <p:cNvSpPr>
                <a:spLocks noChangeShapeType="1"/>
              </p:cNvSpPr>
              <p:nvPr/>
            </p:nvSpPr>
            <p:spPr bwMode="auto">
              <a:xfrm>
                <a:off x="3055" y="1202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3" name="Line 419"/>
              <p:cNvSpPr>
                <a:spLocks noChangeShapeType="1"/>
              </p:cNvSpPr>
              <p:nvPr/>
            </p:nvSpPr>
            <p:spPr bwMode="auto">
              <a:xfrm>
                <a:off x="3060" y="120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4" name="Line 420"/>
              <p:cNvSpPr>
                <a:spLocks noChangeShapeType="1"/>
              </p:cNvSpPr>
              <p:nvPr/>
            </p:nvSpPr>
            <p:spPr bwMode="auto">
              <a:xfrm>
                <a:off x="3066" y="1203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5" name="Line 421"/>
              <p:cNvSpPr>
                <a:spLocks noChangeShapeType="1"/>
              </p:cNvSpPr>
              <p:nvPr/>
            </p:nvSpPr>
            <p:spPr bwMode="auto">
              <a:xfrm>
                <a:off x="3074" y="1202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6" name="Line 422"/>
              <p:cNvSpPr>
                <a:spLocks noChangeShapeType="1"/>
              </p:cNvSpPr>
              <p:nvPr/>
            </p:nvSpPr>
            <p:spPr bwMode="auto">
              <a:xfrm flipV="1">
                <a:off x="3078" y="1196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7" name="Line 423"/>
              <p:cNvSpPr>
                <a:spLocks noChangeShapeType="1"/>
              </p:cNvSpPr>
              <p:nvPr/>
            </p:nvSpPr>
            <p:spPr bwMode="auto">
              <a:xfrm>
                <a:off x="3085" y="1197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8" name="Line 424"/>
              <p:cNvSpPr>
                <a:spLocks noChangeShapeType="1"/>
              </p:cNvSpPr>
              <p:nvPr/>
            </p:nvSpPr>
            <p:spPr bwMode="auto">
              <a:xfrm flipV="1">
                <a:off x="3091" y="1189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49" name="Line 425"/>
              <p:cNvSpPr>
                <a:spLocks noChangeShapeType="1"/>
              </p:cNvSpPr>
              <p:nvPr/>
            </p:nvSpPr>
            <p:spPr bwMode="auto">
              <a:xfrm flipV="1">
                <a:off x="3095" y="1180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0" name="Line 426"/>
              <p:cNvSpPr>
                <a:spLocks noChangeShapeType="1"/>
              </p:cNvSpPr>
              <p:nvPr/>
            </p:nvSpPr>
            <p:spPr bwMode="auto">
              <a:xfrm flipV="1">
                <a:off x="3098" y="1175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1" name="Line 427"/>
              <p:cNvSpPr>
                <a:spLocks noChangeShapeType="1"/>
              </p:cNvSpPr>
              <p:nvPr/>
            </p:nvSpPr>
            <p:spPr bwMode="auto">
              <a:xfrm flipV="1">
                <a:off x="3101" y="1170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2" name="Line 428"/>
              <p:cNvSpPr>
                <a:spLocks noChangeShapeType="1"/>
              </p:cNvSpPr>
              <p:nvPr/>
            </p:nvSpPr>
            <p:spPr bwMode="auto">
              <a:xfrm flipV="1">
                <a:off x="3104" y="1162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3" name="Line 429"/>
              <p:cNvSpPr>
                <a:spLocks noChangeShapeType="1"/>
              </p:cNvSpPr>
              <p:nvPr/>
            </p:nvSpPr>
            <p:spPr bwMode="auto">
              <a:xfrm flipV="1">
                <a:off x="3105" y="1156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4" name="Line 430"/>
              <p:cNvSpPr>
                <a:spLocks noChangeShapeType="1"/>
              </p:cNvSpPr>
              <p:nvPr/>
            </p:nvSpPr>
            <p:spPr bwMode="auto">
              <a:xfrm flipV="1">
                <a:off x="3032" y="1147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5" name="Line 431"/>
              <p:cNvSpPr>
                <a:spLocks noChangeShapeType="1"/>
              </p:cNvSpPr>
              <p:nvPr/>
            </p:nvSpPr>
            <p:spPr bwMode="auto">
              <a:xfrm flipV="1">
                <a:off x="3033" y="1141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6" name="Line 432"/>
              <p:cNvSpPr>
                <a:spLocks noChangeShapeType="1"/>
              </p:cNvSpPr>
              <p:nvPr/>
            </p:nvSpPr>
            <p:spPr bwMode="auto">
              <a:xfrm flipV="1">
                <a:off x="3036" y="1137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7" name="Line 433"/>
              <p:cNvSpPr>
                <a:spLocks noChangeShapeType="1"/>
              </p:cNvSpPr>
              <p:nvPr/>
            </p:nvSpPr>
            <p:spPr bwMode="auto">
              <a:xfrm flipV="1">
                <a:off x="3040" y="1131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8" name="Line 434"/>
              <p:cNvSpPr>
                <a:spLocks noChangeShapeType="1"/>
              </p:cNvSpPr>
              <p:nvPr/>
            </p:nvSpPr>
            <p:spPr bwMode="auto">
              <a:xfrm flipV="1">
                <a:off x="3044" y="1123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59" name="Line 435"/>
              <p:cNvSpPr>
                <a:spLocks noChangeShapeType="1"/>
              </p:cNvSpPr>
              <p:nvPr/>
            </p:nvSpPr>
            <p:spPr bwMode="auto">
              <a:xfrm>
                <a:off x="3050" y="112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0" name="Line 436"/>
              <p:cNvSpPr>
                <a:spLocks noChangeShapeType="1"/>
              </p:cNvSpPr>
              <p:nvPr/>
            </p:nvSpPr>
            <p:spPr bwMode="auto">
              <a:xfrm>
                <a:off x="3055" y="1121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1" name="Line 437"/>
              <p:cNvSpPr>
                <a:spLocks noChangeShapeType="1"/>
              </p:cNvSpPr>
              <p:nvPr/>
            </p:nvSpPr>
            <p:spPr bwMode="auto">
              <a:xfrm>
                <a:off x="3060" y="1120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2" name="Line 438"/>
              <p:cNvSpPr>
                <a:spLocks noChangeShapeType="1"/>
              </p:cNvSpPr>
              <p:nvPr/>
            </p:nvSpPr>
            <p:spPr bwMode="auto">
              <a:xfrm>
                <a:off x="3066" y="1120"/>
                <a:ext cx="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3" name="Line 439"/>
              <p:cNvSpPr>
                <a:spLocks noChangeShapeType="1"/>
              </p:cNvSpPr>
              <p:nvPr/>
            </p:nvSpPr>
            <p:spPr bwMode="auto">
              <a:xfrm>
                <a:off x="3075" y="112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4" name="Line 440"/>
              <p:cNvSpPr>
                <a:spLocks noChangeShapeType="1"/>
              </p:cNvSpPr>
              <p:nvPr/>
            </p:nvSpPr>
            <p:spPr bwMode="auto">
              <a:xfrm>
                <a:off x="3078" y="112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5" name="Line 441"/>
              <p:cNvSpPr>
                <a:spLocks noChangeShapeType="1"/>
              </p:cNvSpPr>
              <p:nvPr/>
            </p:nvSpPr>
            <p:spPr bwMode="auto">
              <a:xfrm>
                <a:off x="3084" y="1129"/>
                <a:ext cx="2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6" name="Line 442"/>
              <p:cNvSpPr>
                <a:spLocks noChangeShapeType="1"/>
              </p:cNvSpPr>
              <p:nvPr/>
            </p:nvSpPr>
            <p:spPr bwMode="auto">
              <a:xfrm>
                <a:off x="3089" y="113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7" name="Line 443"/>
              <p:cNvSpPr>
                <a:spLocks noChangeShapeType="1"/>
              </p:cNvSpPr>
              <p:nvPr/>
            </p:nvSpPr>
            <p:spPr bwMode="auto">
              <a:xfrm>
                <a:off x="3092" y="114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8" name="Line 444"/>
              <p:cNvSpPr>
                <a:spLocks noChangeShapeType="1"/>
              </p:cNvSpPr>
              <p:nvPr/>
            </p:nvSpPr>
            <p:spPr bwMode="auto">
              <a:xfrm>
                <a:off x="3093" y="1147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69" name="Line 445"/>
              <p:cNvSpPr>
                <a:spLocks noChangeShapeType="1"/>
              </p:cNvSpPr>
              <p:nvPr/>
            </p:nvSpPr>
            <p:spPr bwMode="auto">
              <a:xfrm>
                <a:off x="3094" y="115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0" name="Line 446"/>
              <p:cNvSpPr>
                <a:spLocks noChangeShapeType="1"/>
              </p:cNvSpPr>
              <p:nvPr/>
            </p:nvSpPr>
            <p:spPr bwMode="auto">
              <a:xfrm flipH="1">
                <a:off x="3093" y="1162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1" name="Line 447"/>
              <p:cNvSpPr>
                <a:spLocks noChangeShapeType="1"/>
              </p:cNvSpPr>
              <p:nvPr/>
            </p:nvSpPr>
            <p:spPr bwMode="auto">
              <a:xfrm flipH="1">
                <a:off x="3092" y="1168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2" name="Line 448"/>
              <p:cNvSpPr>
                <a:spLocks noChangeShapeType="1"/>
              </p:cNvSpPr>
              <p:nvPr/>
            </p:nvSpPr>
            <p:spPr bwMode="auto">
              <a:xfrm flipH="1">
                <a:off x="3091" y="1175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3" name="Line 449"/>
              <p:cNvSpPr>
                <a:spLocks noChangeShapeType="1"/>
              </p:cNvSpPr>
              <p:nvPr/>
            </p:nvSpPr>
            <p:spPr bwMode="auto">
              <a:xfrm flipH="1">
                <a:off x="3087" y="1181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4" name="Line 450"/>
              <p:cNvSpPr>
                <a:spLocks noChangeShapeType="1"/>
              </p:cNvSpPr>
              <p:nvPr/>
            </p:nvSpPr>
            <p:spPr bwMode="auto">
              <a:xfrm flipH="1">
                <a:off x="3080" y="1184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5" name="Line 451"/>
              <p:cNvSpPr>
                <a:spLocks noChangeShapeType="1"/>
              </p:cNvSpPr>
              <p:nvPr/>
            </p:nvSpPr>
            <p:spPr bwMode="auto">
              <a:xfrm flipH="1">
                <a:off x="3077" y="1189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6" name="Line 452"/>
              <p:cNvSpPr>
                <a:spLocks noChangeShapeType="1"/>
              </p:cNvSpPr>
              <p:nvPr/>
            </p:nvSpPr>
            <p:spPr bwMode="auto">
              <a:xfrm flipH="1">
                <a:off x="3071" y="1192"/>
                <a:ext cx="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7" name="Line 453"/>
              <p:cNvSpPr>
                <a:spLocks noChangeShapeType="1"/>
              </p:cNvSpPr>
              <p:nvPr/>
            </p:nvSpPr>
            <p:spPr bwMode="auto">
              <a:xfrm flipH="1">
                <a:off x="3062" y="1194"/>
                <a:ext cx="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8" name="Line 454"/>
              <p:cNvSpPr>
                <a:spLocks noChangeShapeType="1"/>
              </p:cNvSpPr>
              <p:nvPr/>
            </p:nvSpPr>
            <p:spPr bwMode="auto">
              <a:xfrm flipH="1">
                <a:off x="3057" y="1194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79" name="Line 455"/>
              <p:cNvSpPr>
                <a:spLocks noChangeShapeType="1"/>
              </p:cNvSpPr>
              <p:nvPr/>
            </p:nvSpPr>
            <p:spPr bwMode="auto">
              <a:xfrm flipH="1" flipV="1">
                <a:off x="3050" y="1188"/>
                <a:ext cx="8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0" name="Line 456"/>
              <p:cNvSpPr>
                <a:spLocks noChangeShapeType="1"/>
              </p:cNvSpPr>
              <p:nvPr/>
            </p:nvSpPr>
            <p:spPr bwMode="auto">
              <a:xfrm flipH="1" flipV="1">
                <a:off x="3045" y="1183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1" name="Line 457"/>
              <p:cNvSpPr>
                <a:spLocks noChangeShapeType="1"/>
              </p:cNvSpPr>
              <p:nvPr/>
            </p:nvSpPr>
            <p:spPr bwMode="auto">
              <a:xfrm flipH="1" flipV="1">
                <a:off x="3040" y="1180"/>
                <a:ext cx="8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2" name="Line 458"/>
              <p:cNvSpPr>
                <a:spLocks noChangeShapeType="1"/>
              </p:cNvSpPr>
              <p:nvPr/>
            </p:nvSpPr>
            <p:spPr bwMode="auto">
              <a:xfrm flipH="1" flipV="1">
                <a:off x="3037" y="1175"/>
                <a:ext cx="7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3" name="Line 459"/>
              <p:cNvSpPr>
                <a:spLocks noChangeShapeType="1"/>
              </p:cNvSpPr>
              <p:nvPr/>
            </p:nvSpPr>
            <p:spPr bwMode="auto">
              <a:xfrm flipH="1" flipV="1">
                <a:off x="3033" y="1169"/>
                <a:ext cx="7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4" name="Line 460"/>
              <p:cNvSpPr>
                <a:spLocks noChangeShapeType="1"/>
              </p:cNvSpPr>
              <p:nvPr/>
            </p:nvSpPr>
            <p:spPr bwMode="auto">
              <a:xfrm flipV="1">
                <a:off x="3033" y="1161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5" name="Line 461"/>
              <p:cNvSpPr>
                <a:spLocks noChangeShapeType="1"/>
              </p:cNvSpPr>
              <p:nvPr/>
            </p:nvSpPr>
            <p:spPr bwMode="auto">
              <a:xfrm flipV="1">
                <a:off x="3032" y="1156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6" name="Line 462"/>
              <p:cNvSpPr>
                <a:spLocks noChangeShapeType="1"/>
              </p:cNvSpPr>
              <p:nvPr/>
            </p:nvSpPr>
            <p:spPr bwMode="auto">
              <a:xfrm flipV="1">
                <a:off x="3040" y="1331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7" name="Line 463"/>
              <p:cNvSpPr>
                <a:spLocks noChangeShapeType="1"/>
              </p:cNvSpPr>
              <p:nvPr/>
            </p:nvSpPr>
            <p:spPr bwMode="auto">
              <a:xfrm>
                <a:off x="3051" y="1332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8" name="Line 464"/>
              <p:cNvSpPr>
                <a:spLocks noChangeShapeType="1"/>
              </p:cNvSpPr>
              <p:nvPr/>
            </p:nvSpPr>
            <p:spPr bwMode="auto">
              <a:xfrm>
                <a:off x="3059" y="1332"/>
                <a:ext cx="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89" name="Line 465"/>
              <p:cNvSpPr>
                <a:spLocks noChangeShapeType="1"/>
              </p:cNvSpPr>
              <p:nvPr/>
            </p:nvSpPr>
            <p:spPr bwMode="auto">
              <a:xfrm>
                <a:off x="3068" y="1335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0" name="Line 466"/>
              <p:cNvSpPr>
                <a:spLocks noChangeShapeType="1"/>
              </p:cNvSpPr>
              <p:nvPr/>
            </p:nvSpPr>
            <p:spPr bwMode="auto">
              <a:xfrm>
                <a:off x="3078" y="1338"/>
                <a:ext cx="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1" name="Line 467"/>
              <p:cNvSpPr>
                <a:spLocks noChangeShapeType="1"/>
              </p:cNvSpPr>
              <p:nvPr/>
            </p:nvSpPr>
            <p:spPr bwMode="auto">
              <a:xfrm>
                <a:off x="3087" y="1344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2" name="Line 468"/>
              <p:cNvSpPr>
                <a:spLocks noChangeShapeType="1"/>
              </p:cNvSpPr>
              <p:nvPr/>
            </p:nvSpPr>
            <p:spPr bwMode="auto">
              <a:xfrm>
                <a:off x="3101" y="1351"/>
                <a:ext cx="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3" name="Line 469"/>
              <p:cNvSpPr>
                <a:spLocks noChangeShapeType="1"/>
              </p:cNvSpPr>
              <p:nvPr/>
            </p:nvSpPr>
            <p:spPr bwMode="auto">
              <a:xfrm>
                <a:off x="3111" y="1358"/>
                <a:ext cx="3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4" name="Line 470"/>
              <p:cNvSpPr>
                <a:spLocks noChangeShapeType="1"/>
              </p:cNvSpPr>
              <p:nvPr/>
            </p:nvSpPr>
            <p:spPr bwMode="auto">
              <a:xfrm>
                <a:off x="3119" y="1363"/>
                <a:ext cx="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5" name="Line 471"/>
              <p:cNvSpPr>
                <a:spLocks noChangeShapeType="1"/>
              </p:cNvSpPr>
              <p:nvPr/>
            </p:nvSpPr>
            <p:spPr bwMode="auto">
              <a:xfrm>
                <a:off x="3127" y="1369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6" name="Line 472"/>
              <p:cNvSpPr>
                <a:spLocks noChangeShapeType="1"/>
              </p:cNvSpPr>
              <p:nvPr/>
            </p:nvSpPr>
            <p:spPr bwMode="auto">
              <a:xfrm>
                <a:off x="3134" y="137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7" name="Line 473"/>
              <p:cNvSpPr>
                <a:spLocks noChangeShapeType="1"/>
              </p:cNvSpPr>
              <p:nvPr/>
            </p:nvSpPr>
            <p:spPr bwMode="auto">
              <a:xfrm>
                <a:off x="3137" y="138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8" name="Line 474"/>
              <p:cNvSpPr>
                <a:spLocks noChangeShapeType="1"/>
              </p:cNvSpPr>
              <p:nvPr/>
            </p:nvSpPr>
            <p:spPr bwMode="auto">
              <a:xfrm>
                <a:off x="3143" y="138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899" name="Line 475"/>
              <p:cNvSpPr>
                <a:spLocks noChangeShapeType="1"/>
              </p:cNvSpPr>
              <p:nvPr/>
            </p:nvSpPr>
            <p:spPr bwMode="auto">
              <a:xfrm>
                <a:off x="3146" y="1384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0" name="Line 476"/>
              <p:cNvSpPr>
                <a:spLocks noChangeShapeType="1"/>
              </p:cNvSpPr>
              <p:nvPr/>
            </p:nvSpPr>
            <p:spPr bwMode="auto">
              <a:xfrm>
                <a:off x="3147" y="1385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1" name="Line 477"/>
              <p:cNvSpPr>
                <a:spLocks noChangeShapeType="1"/>
              </p:cNvSpPr>
              <p:nvPr/>
            </p:nvSpPr>
            <p:spPr bwMode="auto">
              <a:xfrm>
                <a:off x="3157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2" name="Line 478"/>
              <p:cNvSpPr>
                <a:spLocks noChangeShapeType="1"/>
              </p:cNvSpPr>
              <p:nvPr/>
            </p:nvSpPr>
            <p:spPr bwMode="auto">
              <a:xfrm>
                <a:off x="3148" y="1395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3" name="Line 479"/>
              <p:cNvSpPr>
                <a:spLocks noChangeShapeType="1"/>
              </p:cNvSpPr>
              <p:nvPr/>
            </p:nvSpPr>
            <p:spPr bwMode="auto">
              <a:xfrm>
                <a:off x="3157" y="1479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4" name="Line 480"/>
              <p:cNvSpPr>
                <a:spLocks noChangeShapeType="1"/>
              </p:cNvSpPr>
              <p:nvPr/>
            </p:nvSpPr>
            <p:spPr bwMode="auto">
              <a:xfrm>
                <a:off x="3148" y="1479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5" name="Line 481"/>
              <p:cNvSpPr>
                <a:spLocks noChangeShapeType="1"/>
              </p:cNvSpPr>
              <p:nvPr/>
            </p:nvSpPr>
            <p:spPr bwMode="auto">
              <a:xfrm>
                <a:off x="3148" y="1484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6" name="Line 482"/>
              <p:cNvSpPr>
                <a:spLocks noChangeShapeType="1"/>
              </p:cNvSpPr>
              <p:nvPr/>
            </p:nvSpPr>
            <p:spPr bwMode="auto">
              <a:xfrm flipH="1">
                <a:off x="3146" y="1490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7" name="Line 483"/>
              <p:cNvSpPr>
                <a:spLocks noChangeShapeType="1"/>
              </p:cNvSpPr>
              <p:nvPr/>
            </p:nvSpPr>
            <p:spPr bwMode="auto">
              <a:xfrm>
                <a:off x="3147" y="1497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8" name="Line 484"/>
              <p:cNvSpPr>
                <a:spLocks noChangeShapeType="1"/>
              </p:cNvSpPr>
              <p:nvPr/>
            </p:nvSpPr>
            <p:spPr bwMode="auto">
              <a:xfrm>
                <a:off x="3147" y="1507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09" name="Line 485"/>
              <p:cNvSpPr>
                <a:spLocks noChangeShapeType="1"/>
              </p:cNvSpPr>
              <p:nvPr/>
            </p:nvSpPr>
            <p:spPr bwMode="auto">
              <a:xfrm flipH="1">
                <a:off x="2962" y="1512"/>
                <a:ext cx="18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0" name="Line 486"/>
              <p:cNvSpPr>
                <a:spLocks noChangeShapeType="1"/>
              </p:cNvSpPr>
              <p:nvPr/>
            </p:nvSpPr>
            <p:spPr bwMode="auto">
              <a:xfrm flipV="1">
                <a:off x="2961" y="1395"/>
                <a:ext cx="0" cy="1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1" name="Line 487"/>
              <p:cNvSpPr>
                <a:spLocks noChangeShapeType="1"/>
              </p:cNvSpPr>
              <p:nvPr/>
            </p:nvSpPr>
            <p:spPr bwMode="auto">
              <a:xfrm flipV="1">
                <a:off x="2961" y="1371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2" name="Line 488"/>
              <p:cNvSpPr>
                <a:spLocks noChangeShapeType="1"/>
              </p:cNvSpPr>
              <p:nvPr/>
            </p:nvSpPr>
            <p:spPr bwMode="auto">
              <a:xfrm flipV="1">
                <a:off x="3008" y="1344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3" name="Line 489"/>
              <p:cNvSpPr>
                <a:spLocks noChangeShapeType="1"/>
              </p:cNvSpPr>
              <p:nvPr/>
            </p:nvSpPr>
            <p:spPr bwMode="auto">
              <a:xfrm flipV="1">
                <a:off x="3021" y="1337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4" name="Line 490"/>
              <p:cNvSpPr>
                <a:spLocks noChangeShapeType="1"/>
              </p:cNvSpPr>
              <p:nvPr/>
            </p:nvSpPr>
            <p:spPr bwMode="auto">
              <a:xfrm flipV="1">
                <a:off x="3029" y="1334"/>
                <a:ext cx="2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5" name="Line 491"/>
              <p:cNvSpPr>
                <a:spLocks noChangeShapeType="1"/>
              </p:cNvSpPr>
              <p:nvPr/>
            </p:nvSpPr>
            <p:spPr bwMode="auto">
              <a:xfrm>
                <a:off x="3038" y="1357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6" name="Line 492"/>
              <p:cNvSpPr>
                <a:spLocks noChangeShapeType="1"/>
              </p:cNvSpPr>
              <p:nvPr/>
            </p:nvSpPr>
            <p:spPr bwMode="auto">
              <a:xfrm>
                <a:off x="3029" y="1358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7" name="Line 493"/>
              <p:cNvSpPr>
                <a:spLocks noChangeShapeType="1"/>
              </p:cNvSpPr>
              <p:nvPr/>
            </p:nvSpPr>
            <p:spPr bwMode="auto">
              <a:xfrm>
                <a:off x="3029" y="1359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8" name="Line 494"/>
              <p:cNvSpPr>
                <a:spLocks noChangeShapeType="1"/>
              </p:cNvSpPr>
              <p:nvPr/>
            </p:nvSpPr>
            <p:spPr bwMode="auto">
              <a:xfrm>
                <a:off x="3039" y="1359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19" name="Line 495"/>
              <p:cNvSpPr>
                <a:spLocks noChangeShapeType="1"/>
              </p:cNvSpPr>
              <p:nvPr/>
            </p:nvSpPr>
            <p:spPr bwMode="auto">
              <a:xfrm>
                <a:off x="3039" y="1359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0" name="Line 496"/>
              <p:cNvSpPr>
                <a:spLocks noChangeShapeType="1"/>
              </p:cNvSpPr>
              <p:nvPr/>
            </p:nvSpPr>
            <p:spPr bwMode="auto">
              <a:xfrm>
                <a:off x="3030" y="1368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1" name="Line 497"/>
              <p:cNvSpPr>
                <a:spLocks noChangeShapeType="1"/>
              </p:cNvSpPr>
              <p:nvPr/>
            </p:nvSpPr>
            <p:spPr bwMode="auto">
              <a:xfrm>
                <a:off x="3039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2" name="Line 498"/>
              <p:cNvSpPr>
                <a:spLocks noChangeShapeType="1"/>
              </p:cNvSpPr>
              <p:nvPr/>
            </p:nvSpPr>
            <p:spPr bwMode="auto">
              <a:xfrm flipH="1">
                <a:off x="3028" y="1386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3" name="Line 499"/>
              <p:cNvSpPr>
                <a:spLocks noChangeShapeType="1"/>
              </p:cNvSpPr>
              <p:nvPr/>
            </p:nvSpPr>
            <p:spPr bwMode="auto">
              <a:xfrm>
                <a:off x="3038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4" name="Line 500"/>
              <p:cNvSpPr>
                <a:spLocks noChangeShapeType="1"/>
              </p:cNvSpPr>
              <p:nvPr/>
            </p:nvSpPr>
            <p:spPr bwMode="auto">
              <a:xfrm flipH="1">
                <a:off x="3027" y="1386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5" name="Line 501"/>
              <p:cNvSpPr>
                <a:spLocks noChangeShapeType="1"/>
              </p:cNvSpPr>
              <p:nvPr/>
            </p:nvSpPr>
            <p:spPr bwMode="auto">
              <a:xfrm flipH="1">
                <a:off x="3026" y="1386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6" name="Line 502"/>
              <p:cNvSpPr>
                <a:spLocks noChangeShapeType="1"/>
              </p:cNvSpPr>
              <p:nvPr/>
            </p:nvSpPr>
            <p:spPr bwMode="auto">
              <a:xfrm flipH="1">
                <a:off x="3025" y="1388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7" name="Line 503"/>
              <p:cNvSpPr>
                <a:spLocks noChangeShapeType="1"/>
              </p:cNvSpPr>
              <p:nvPr/>
            </p:nvSpPr>
            <p:spPr bwMode="auto">
              <a:xfrm flipH="1">
                <a:off x="3012" y="1392"/>
                <a:ext cx="1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8" name="Line 504"/>
              <p:cNvSpPr>
                <a:spLocks noChangeShapeType="1"/>
              </p:cNvSpPr>
              <p:nvPr/>
            </p:nvSpPr>
            <p:spPr bwMode="auto">
              <a:xfrm flipH="1">
                <a:off x="2998" y="1394"/>
                <a:ext cx="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29" name="Line 505"/>
              <p:cNvSpPr>
                <a:spLocks noChangeShapeType="1"/>
              </p:cNvSpPr>
              <p:nvPr/>
            </p:nvSpPr>
            <p:spPr bwMode="auto">
              <a:xfrm flipH="1">
                <a:off x="2985" y="1395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0" name="Line 506"/>
              <p:cNvSpPr>
                <a:spLocks noChangeShapeType="1"/>
              </p:cNvSpPr>
              <p:nvPr/>
            </p:nvSpPr>
            <p:spPr bwMode="auto">
              <a:xfrm>
                <a:off x="2984" y="1395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1" name="Line 507"/>
              <p:cNvSpPr>
                <a:spLocks noChangeShapeType="1"/>
              </p:cNvSpPr>
              <p:nvPr/>
            </p:nvSpPr>
            <p:spPr bwMode="auto">
              <a:xfrm flipH="1">
                <a:off x="2982" y="1396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2" name="Line 508"/>
              <p:cNvSpPr>
                <a:spLocks noChangeShapeType="1"/>
              </p:cNvSpPr>
              <p:nvPr/>
            </p:nvSpPr>
            <p:spPr bwMode="auto">
              <a:xfrm>
                <a:off x="2961" y="139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3" name="Line 509"/>
              <p:cNvSpPr>
                <a:spLocks noChangeShapeType="1"/>
              </p:cNvSpPr>
              <p:nvPr/>
            </p:nvSpPr>
            <p:spPr bwMode="auto">
              <a:xfrm>
                <a:off x="2961" y="1394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4" name="Line 510"/>
              <p:cNvSpPr>
                <a:spLocks noChangeShapeType="1"/>
              </p:cNvSpPr>
              <p:nvPr/>
            </p:nvSpPr>
            <p:spPr bwMode="auto">
              <a:xfrm flipV="1">
                <a:off x="2961" y="1388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5" name="Line 511"/>
              <p:cNvSpPr>
                <a:spLocks noChangeShapeType="1"/>
              </p:cNvSpPr>
              <p:nvPr/>
            </p:nvSpPr>
            <p:spPr bwMode="auto">
              <a:xfrm flipV="1">
                <a:off x="2961" y="1384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6" name="Line 512"/>
              <p:cNvSpPr>
                <a:spLocks noChangeShapeType="1"/>
              </p:cNvSpPr>
              <p:nvPr/>
            </p:nvSpPr>
            <p:spPr bwMode="auto">
              <a:xfrm>
                <a:off x="2961" y="138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7" name="Line 513"/>
              <p:cNvSpPr>
                <a:spLocks noChangeShapeType="1"/>
              </p:cNvSpPr>
              <p:nvPr/>
            </p:nvSpPr>
            <p:spPr bwMode="auto">
              <a:xfrm>
                <a:off x="2961" y="1384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8" name="Line 514"/>
              <p:cNvSpPr>
                <a:spLocks noChangeShapeType="1"/>
              </p:cNvSpPr>
              <p:nvPr/>
            </p:nvSpPr>
            <p:spPr bwMode="auto">
              <a:xfrm>
                <a:off x="2970" y="1393"/>
                <a:ext cx="3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39" name="Line 515"/>
              <p:cNvSpPr>
                <a:spLocks noChangeShapeType="1"/>
              </p:cNvSpPr>
              <p:nvPr/>
            </p:nvSpPr>
            <p:spPr bwMode="auto">
              <a:xfrm flipH="1">
                <a:off x="2962" y="1395"/>
                <a:ext cx="2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0" name="Line 516"/>
              <p:cNvSpPr>
                <a:spLocks noChangeShapeType="1"/>
              </p:cNvSpPr>
              <p:nvPr/>
            </p:nvSpPr>
            <p:spPr bwMode="auto">
              <a:xfrm flipV="1">
                <a:off x="2961" y="1360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1" name="Line 517"/>
              <p:cNvSpPr>
                <a:spLocks noChangeShapeType="1"/>
              </p:cNvSpPr>
              <p:nvPr/>
            </p:nvSpPr>
            <p:spPr bwMode="auto">
              <a:xfrm>
                <a:off x="2961" y="1361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2" name="Line 518"/>
              <p:cNvSpPr>
                <a:spLocks noChangeShapeType="1"/>
              </p:cNvSpPr>
              <p:nvPr/>
            </p:nvSpPr>
            <p:spPr bwMode="auto">
              <a:xfrm>
                <a:off x="2961" y="1359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3" name="Line 519"/>
              <p:cNvSpPr>
                <a:spLocks noChangeShapeType="1"/>
              </p:cNvSpPr>
              <p:nvPr/>
            </p:nvSpPr>
            <p:spPr bwMode="auto">
              <a:xfrm flipV="1">
                <a:off x="2961" y="1354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4" name="Line 520"/>
              <p:cNvSpPr>
                <a:spLocks noChangeShapeType="1"/>
              </p:cNvSpPr>
              <p:nvPr/>
            </p:nvSpPr>
            <p:spPr bwMode="auto">
              <a:xfrm flipV="1">
                <a:off x="2961" y="1351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5" name="Line 521"/>
              <p:cNvSpPr>
                <a:spLocks noChangeShapeType="1"/>
              </p:cNvSpPr>
              <p:nvPr/>
            </p:nvSpPr>
            <p:spPr bwMode="auto">
              <a:xfrm>
                <a:off x="2981" y="1369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6" name="Line 522"/>
              <p:cNvSpPr>
                <a:spLocks noChangeShapeType="1"/>
              </p:cNvSpPr>
              <p:nvPr/>
            </p:nvSpPr>
            <p:spPr bwMode="auto">
              <a:xfrm>
                <a:off x="3009" y="135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7" name="Line 523"/>
              <p:cNvSpPr>
                <a:spLocks noChangeShapeType="1"/>
              </p:cNvSpPr>
              <p:nvPr/>
            </p:nvSpPr>
            <p:spPr bwMode="auto">
              <a:xfrm>
                <a:off x="3019" y="1355"/>
                <a:ext cx="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8" name="Line 524"/>
              <p:cNvSpPr>
                <a:spLocks noChangeShapeType="1"/>
              </p:cNvSpPr>
              <p:nvPr/>
            </p:nvSpPr>
            <p:spPr bwMode="auto">
              <a:xfrm>
                <a:off x="3026" y="1356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49" name="Line 525"/>
              <p:cNvSpPr>
                <a:spLocks noChangeShapeType="1"/>
              </p:cNvSpPr>
              <p:nvPr/>
            </p:nvSpPr>
            <p:spPr bwMode="auto">
              <a:xfrm>
                <a:off x="3027" y="1357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0" name="Line 526"/>
              <p:cNvSpPr>
                <a:spLocks noChangeShapeType="1"/>
              </p:cNvSpPr>
              <p:nvPr/>
            </p:nvSpPr>
            <p:spPr bwMode="auto">
              <a:xfrm>
                <a:off x="3028" y="1357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1" name="Line 527"/>
              <p:cNvSpPr>
                <a:spLocks noChangeShapeType="1"/>
              </p:cNvSpPr>
              <p:nvPr/>
            </p:nvSpPr>
            <p:spPr bwMode="auto">
              <a:xfrm>
                <a:off x="3095" y="1411"/>
                <a:ext cx="0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2" name="Line 528"/>
              <p:cNvSpPr>
                <a:spLocks noChangeShapeType="1"/>
              </p:cNvSpPr>
              <p:nvPr/>
            </p:nvSpPr>
            <p:spPr bwMode="auto">
              <a:xfrm flipV="1">
                <a:off x="3102" y="1457"/>
                <a:ext cx="19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3" name="Line 529"/>
              <p:cNvSpPr>
                <a:spLocks noChangeShapeType="1"/>
              </p:cNvSpPr>
              <p:nvPr/>
            </p:nvSpPr>
            <p:spPr bwMode="auto">
              <a:xfrm>
                <a:off x="3128" y="1457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4" name="Line 530"/>
              <p:cNvSpPr>
                <a:spLocks noChangeShapeType="1"/>
              </p:cNvSpPr>
              <p:nvPr/>
            </p:nvSpPr>
            <p:spPr bwMode="auto">
              <a:xfrm>
                <a:off x="3130" y="145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5" name="Line 531"/>
              <p:cNvSpPr>
                <a:spLocks noChangeShapeType="1"/>
              </p:cNvSpPr>
              <p:nvPr/>
            </p:nvSpPr>
            <p:spPr bwMode="auto">
              <a:xfrm flipV="1">
                <a:off x="3130" y="1412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6" name="Line 532"/>
              <p:cNvSpPr>
                <a:spLocks noChangeShapeType="1"/>
              </p:cNvSpPr>
              <p:nvPr/>
            </p:nvSpPr>
            <p:spPr bwMode="auto">
              <a:xfrm flipH="1" flipV="1">
                <a:off x="3093" y="1400"/>
                <a:ext cx="38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7" name="Line 533"/>
              <p:cNvSpPr>
                <a:spLocks noChangeShapeType="1"/>
              </p:cNvSpPr>
              <p:nvPr/>
            </p:nvSpPr>
            <p:spPr bwMode="auto">
              <a:xfrm flipV="1">
                <a:off x="3160" y="1385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8" name="Line 534"/>
              <p:cNvSpPr>
                <a:spLocks noChangeShapeType="1"/>
              </p:cNvSpPr>
              <p:nvPr/>
            </p:nvSpPr>
            <p:spPr bwMode="auto">
              <a:xfrm>
                <a:off x="3157" y="1488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59" name="Line 535"/>
              <p:cNvSpPr>
                <a:spLocks noChangeShapeType="1"/>
              </p:cNvSpPr>
              <p:nvPr/>
            </p:nvSpPr>
            <p:spPr bwMode="auto">
              <a:xfrm>
                <a:off x="3157" y="1507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0" name="Line 536"/>
              <p:cNvSpPr>
                <a:spLocks noChangeShapeType="1"/>
              </p:cNvSpPr>
              <p:nvPr/>
            </p:nvSpPr>
            <p:spPr bwMode="auto">
              <a:xfrm flipH="1">
                <a:off x="3148" y="1512"/>
                <a:ext cx="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1" name="Line 537"/>
              <p:cNvSpPr>
                <a:spLocks noChangeShapeType="1"/>
              </p:cNvSpPr>
              <p:nvPr/>
            </p:nvSpPr>
            <p:spPr bwMode="auto">
              <a:xfrm flipV="1">
                <a:off x="3105" y="1147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2" name="Line 538"/>
              <p:cNvSpPr>
                <a:spLocks noChangeShapeType="1"/>
              </p:cNvSpPr>
              <p:nvPr/>
            </p:nvSpPr>
            <p:spPr bwMode="auto">
              <a:xfrm flipV="1">
                <a:off x="3104" y="1139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3" name="Line 539"/>
              <p:cNvSpPr>
                <a:spLocks noChangeShapeType="1"/>
              </p:cNvSpPr>
              <p:nvPr/>
            </p:nvSpPr>
            <p:spPr bwMode="auto">
              <a:xfrm flipH="1" flipV="1">
                <a:off x="3098" y="1132"/>
                <a:ext cx="6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4" name="Line 540"/>
              <p:cNvSpPr>
                <a:spLocks noChangeShapeType="1"/>
              </p:cNvSpPr>
              <p:nvPr/>
            </p:nvSpPr>
            <p:spPr bwMode="auto">
              <a:xfrm flipH="1" flipV="1">
                <a:off x="3095" y="1125"/>
                <a:ext cx="6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5" name="Line 541"/>
              <p:cNvSpPr>
                <a:spLocks noChangeShapeType="1"/>
              </p:cNvSpPr>
              <p:nvPr/>
            </p:nvSpPr>
            <p:spPr bwMode="auto">
              <a:xfrm flipH="1" flipV="1">
                <a:off x="3092" y="1120"/>
                <a:ext cx="7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6" name="Line 542"/>
              <p:cNvSpPr>
                <a:spLocks noChangeShapeType="1"/>
              </p:cNvSpPr>
              <p:nvPr/>
            </p:nvSpPr>
            <p:spPr bwMode="auto">
              <a:xfrm flipH="1" flipV="1">
                <a:off x="3088" y="1117"/>
                <a:ext cx="7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7" name="Line 543"/>
              <p:cNvSpPr>
                <a:spLocks noChangeShapeType="1"/>
              </p:cNvSpPr>
              <p:nvPr/>
            </p:nvSpPr>
            <p:spPr bwMode="auto">
              <a:xfrm flipH="1" flipV="1">
                <a:off x="3080" y="1114"/>
                <a:ext cx="11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8" name="Line 544"/>
              <p:cNvSpPr>
                <a:spLocks noChangeShapeType="1"/>
              </p:cNvSpPr>
              <p:nvPr/>
            </p:nvSpPr>
            <p:spPr bwMode="auto">
              <a:xfrm flipH="1" flipV="1">
                <a:off x="3074" y="1108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69" name="Line 545"/>
              <p:cNvSpPr>
                <a:spLocks noChangeShapeType="1"/>
              </p:cNvSpPr>
              <p:nvPr/>
            </p:nvSpPr>
            <p:spPr bwMode="auto">
              <a:xfrm flipH="1">
                <a:off x="3071" y="1109"/>
                <a:ext cx="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0" name="Line 546"/>
              <p:cNvSpPr>
                <a:spLocks noChangeShapeType="1"/>
              </p:cNvSpPr>
              <p:nvPr/>
            </p:nvSpPr>
            <p:spPr bwMode="auto">
              <a:xfrm flipH="1">
                <a:off x="3062" y="1109"/>
                <a:ext cx="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1" name="Line 547"/>
              <p:cNvSpPr>
                <a:spLocks noChangeShapeType="1"/>
              </p:cNvSpPr>
              <p:nvPr/>
            </p:nvSpPr>
            <p:spPr bwMode="auto">
              <a:xfrm flipH="1">
                <a:off x="3057" y="1109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2" name="Line 548"/>
              <p:cNvSpPr>
                <a:spLocks noChangeShapeType="1"/>
              </p:cNvSpPr>
              <p:nvPr/>
            </p:nvSpPr>
            <p:spPr bwMode="auto">
              <a:xfrm flipH="1">
                <a:off x="3051" y="1109"/>
                <a:ext cx="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3" name="Line 549"/>
              <p:cNvSpPr>
                <a:spLocks noChangeShapeType="1"/>
              </p:cNvSpPr>
              <p:nvPr/>
            </p:nvSpPr>
            <p:spPr bwMode="auto">
              <a:xfrm flipH="1">
                <a:off x="3048" y="1114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4" name="Line 550"/>
              <p:cNvSpPr>
                <a:spLocks noChangeShapeType="1"/>
              </p:cNvSpPr>
              <p:nvPr/>
            </p:nvSpPr>
            <p:spPr bwMode="auto">
              <a:xfrm flipH="1">
                <a:off x="3041" y="1118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5" name="Line 551"/>
              <p:cNvSpPr>
                <a:spLocks noChangeShapeType="1"/>
              </p:cNvSpPr>
              <p:nvPr/>
            </p:nvSpPr>
            <p:spPr bwMode="auto">
              <a:xfrm flipH="1">
                <a:off x="3034" y="1121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6" name="Line 552"/>
              <p:cNvSpPr>
                <a:spLocks noChangeShapeType="1"/>
              </p:cNvSpPr>
              <p:nvPr/>
            </p:nvSpPr>
            <p:spPr bwMode="auto">
              <a:xfrm flipH="1">
                <a:off x="3031" y="1126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7" name="Line 553"/>
              <p:cNvSpPr>
                <a:spLocks noChangeShapeType="1"/>
              </p:cNvSpPr>
              <p:nvPr/>
            </p:nvSpPr>
            <p:spPr bwMode="auto">
              <a:xfrm flipH="1">
                <a:off x="3028" y="1132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8" name="Line 554"/>
              <p:cNvSpPr>
                <a:spLocks noChangeShapeType="1"/>
              </p:cNvSpPr>
              <p:nvPr/>
            </p:nvSpPr>
            <p:spPr bwMode="auto">
              <a:xfrm flipH="1">
                <a:off x="3025" y="1139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79" name="Line 555"/>
              <p:cNvSpPr>
                <a:spLocks noChangeShapeType="1"/>
              </p:cNvSpPr>
              <p:nvPr/>
            </p:nvSpPr>
            <p:spPr bwMode="auto">
              <a:xfrm flipH="1">
                <a:off x="3023" y="1146"/>
                <a:ext cx="7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0" name="Line 556"/>
              <p:cNvSpPr>
                <a:spLocks noChangeShapeType="1"/>
              </p:cNvSpPr>
              <p:nvPr/>
            </p:nvSpPr>
            <p:spPr bwMode="auto">
              <a:xfrm>
                <a:off x="3022" y="1154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1" name="Line 557"/>
              <p:cNvSpPr>
                <a:spLocks noChangeShapeType="1"/>
              </p:cNvSpPr>
              <p:nvPr/>
            </p:nvSpPr>
            <p:spPr bwMode="auto">
              <a:xfrm>
                <a:off x="3031" y="1158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2" name="Line 558"/>
              <p:cNvSpPr>
                <a:spLocks noChangeShapeType="1"/>
              </p:cNvSpPr>
              <p:nvPr/>
            </p:nvSpPr>
            <p:spPr bwMode="auto">
              <a:xfrm flipV="1">
                <a:off x="3022" y="1127"/>
                <a:ext cx="0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3" name="Line 559"/>
              <p:cNvSpPr>
                <a:spLocks noChangeShapeType="1"/>
              </p:cNvSpPr>
              <p:nvPr/>
            </p:nvSpPr>
            <p:spPr bwMode="auto">
              <a:xfrm flipV="1">
                <a:off x="3022" y="1103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4" name="Line 560"/>
              <p:cNvSpPr>
                <a:spLocks noChangeShapeType="1"/>
              </p:cNvSpPr>
              <p:nvPr/>
            </p:nvSpPr>
            <p:spPr bwMode="auto">
              <a:xfrm>
                <a:off x="3031" y="110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5" name="Line 561"/>
              <p:cNvSpPr>
                <a:spLocks noChangeShapeType="1"/>
              </p:cNvSpPr>
              <p:nvPr/>
            </p:nvSpPr>
            <p:spPr bwMode="auto">
              <a:xfrm>
                <a:off x="3047" y="1104"/>
                <a:ext cx="4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6" name="Line 562"/>
              <p:cNvSpPr>
                <a:spLocks noChangeShapeType="1"/>
              </p:cNvSpPr>
              <p:nvPr/>
            </p:nvSpPr>
            <p:spPr bwMode="auto">
              <a:xfrm>
                <a:off x="3101" y="110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7" name="Line 563"/>
              <p:cNvSpPr>
                <a:spLocks noChangeShapeType="1"/>
              </p:cNvSpPr>
              <p:nvPr/>
            </p:nvSpPr>
            <p:spPr bwMode="auto">
              <a:xfrm>
                <a:off x="3106" y="1113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8" name="Line 564"/>
              <p:cNvSpPr>
                <a:spLocks noChangeShapeType="1"/>
              </p:cNvSpPr>
              <p:nvPr/>
            </p:nvSpPr>
            <p:spPr bwMode="auto">
              <a:xfrm>
                <a:off x="3106" y="11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89" name="Line 565"/>
              <p:cNvSpPr>
                <a:spLocks noChangeShapeType="1"/>
              </p:cNvSpPr>
              <p:nvPr/>
            </p:nvSpPr>
            <p:spPr bwMode="auto">
              <a:xfrm flipH="1" flipV="1">
                <a:off x="3091" y="1103"/>
                <a:ext cx="17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0" name="Line 566"/>
              <p:cNvSpPr>
                <a:spLocks noChangeShapeType="1"/>
              </p:cNvSpPr>
              <p:nvPr/>
            </p:nvSpPr>
            <p:spPr bwMode="auto">
              <a:xfrm flipH="1">
                <a:off x="3023" y="1113"/>
                <a:ext cx="19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1" name="Line 567"/>
              <p:cNvSpPr>
                <a:spLocks noChangeShapeType="1"/>
              </p:cNvSpPr>
              <p:nvPr/>
            </p:nvSpPr>
            <p:spPr bwMode="auto">
              <a:xfrm flipV="1">
                <a:off x="3168" y="1255"/>
                <a:ext cx="0" cy="1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2" name="Line 568"/>
              <p:cNvSpPr>
                <a:spLocks noChangeShapeType="1"/>
              </p:cNvSpPr>
              <p:nvPr/>
            </p:nvSpPr>
            <p:spPr bwMode="auto">
              <a:xfrm flipV="1">
                <a:off x="3168" y="1123"/>
                <a:ext cx="0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3" name="Line 569"/>
              <p:cNvSpPr>
                <a:spLocks noChangeShapeType="1"/>
              </p:cNvSpPr>
              <p:nvPr/>
            </p:nvSpPr>
            <p:spPr bwMode="auto">
              <a:xfrm>
                <a:off x="3173" y="1126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4" name="Line 570"/>
              <p:cNvSpPr>
                <a:spLocks noChangeShapeType="1"/>
              </p:cNvSpPr>
              <p:nvPr/>
            </p:nvSpPr>
            <p:spPr bwMode="auto">
              <a:xfrm>
                <a:off x="3182" y="1127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5" name="Line 571"/>
              <p:cNvSpPr>
                <a:spLocks noChangeShapeType="1"/>
              </p:cNvSpPr>
              <p:nvPr/>
            </p:nvSpPr>
            <p:spPr bwMode="auto">
              <a:xfrm flipV="1">
                <a:off x="3190" y="1122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6" name="Line 572"/>
              <p:cNvSpPr>
                <a:spLocks noChangeShapeType="1"/>
              </p:cNvSpPr>
              <p:nvPr/>
            </p:nvSpPr>
            <p:spPr bwMode="auto">
              <a:xfrm>
                <a:off x="3199" y="112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7" name="Line 573"/>
              <p:cNvSpPr>
                <a:spLocks noChangeShapeType="1"/>
              </p:cNvSpPr>
              <p:nvPr/>
            </p:nvSpPr>
            <p:spPr bwMode="auto">
              <a:xfrm>
                <a:off x="3190" y="1133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8" name="Line 574"/>
              <p:cNvSpPr>
                <a:spLocks noChangeShapeType="1"/>
              </p:cNvSpPr>
              <p:nvPr/>
            </p:nvSpPr>
            <p:spPr bwMode="auto">
              <a:xfrm>
                <a:off x="3199" y="1138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5999" name="Line 575"/>
              <p:cNvSpPr>
                <a:spLocks noChangeShapeType="1"/>
              </p:cNvSpPr>
              <p:nvPr/>
            </p:nvSpPr>
            <p:spPr bwMode="auto">
              <a:xfrm>
                <a:off x="3199" y="1138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0" name="Line 576"/>
              <p:cNvSpPr>
                <a:spLocks noChangeShapeType="1"/>
              </p:cNvSpPr>
              <p:nvPr/>
            </p:nvSpPr>
            <p:spPr bwMode="auto">
              <a:xfrm>
                <a:off x="3190" y="1139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1" name="Line 577"/>
              <p:cNvSpPr>
                <a:spLocks noChangeShapeType="1"/>
              </p:cNvSpPr>
              <p:nvPr/>
            </p:nvSpPr>
            <p:spPr bwMode="auto">
              <a:xfrm>
                <a:off x="3190" y="1149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2" name="Line 578"/>
              <p:cNvSpPr>
                <a:spLocks noChangeShapeType="1"/>
              </p:cNvSpPr>
              <p:nvPr/>
            </p:nvSpPr>
            <p:spPr bwMode="auto">
              <a:xfrm>
                <a:off x="3199" y="115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3" name="Line 579"/>
              <p:cNvSpPr>
                <a:spLocks noChangeShapeType="1"/>
              </p:cNvSpPr>
              <p:nvPr/>
            </p:nvSpPr>
            <p:spPr bwMode="auto">
              <a:xfrm flipH="1">
                <a:off x="3174" y="1154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4" name="Line 580"/>
              <p:cNvSpPr>
                <a:spLocks noChangeShapeType="1"/>
              </p:cNvSpPr>
              <p:nvPr/>
            </p:nvSpPr>
            <p:spPr bwMode="auto">
              <a:xfrm flipV="1">
                <a:off x="3173" y="1137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5" name="Line 581"/>
              <p:cNvSpPr>
                <a:spLocks noChangeShapeType="1"/>
              </p:cNvSpPr>
              <p:nvPr/>
            </p:nvSpPr>
            <p:spPr bwMode="auto">
              <a:xfrm>
                <a:off x="3182" y="1138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6" name="Line 582"/>
              <p:cNvSpPr>
                <a:spLocks noChangeShapeType="1"/>
              </p:cNvSpPr>
              <p:nvPr/>
            </p:nvSpPr>
            <p:spPr bwMode="auto">
              <a:xfrm>
                <a:off x="3199" y="1138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7" name="Line 583"/>
              <p:cNvSpPr>
                <a:spLocks noChangeShapeType="1"/>
              </p:cNvSpPr>
              <p:nvPr/>
            </p:nvSpPr>
            <p:spPr bwMode="auto">
              <a:xfrm>
                <a:off x="3194" y="1143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8" name="Line 584"/>
              <p:cNvSpPr>
                <a:spLocks noChangeShapeType="1"/>
              </p:cNvSpPr>
              <p:nvPr/>
            </p:nvSpPr>
            <p:spPr bwMode="auto">
              <a:xfrm>
                <a:off x="3200" y="1152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09" name="Line 585"/>
              <p:cNvSpPr>
                <a:spLocks noChangeShapeType="1"/>
              </p:cNvSpPr>
              <p:nvPr/>
            </p:nvSpPr>
            <p:spPr bwMode="auto">
              <a:xfrm flipV="1">
                <a:off x="3204" y="1151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0" name="Line 586"/>
              <p:cNvSpPr>
                <a:spLocks noChangeShapeType="1"/>
              </p:cNvSpPr>
              <p:nvPr/>
            </p:nvSpPr>
            <p:spPr bwMode="auto">
              <a:xfrm>
                <a:off x="3204" y="1155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1" name="Line 587"/>
              <p:cNvSpPr>
                <a:spLocks noChangeShapeType="1"/>
              </p:cNvSpPr>
              <p:nvPr/>
            </p:nvSpPr>
            <p:spPr bwMode="auto">
              <a:xfrm>
                <a:off x="3205" y="115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2" name="Line 588"/>
              <p:cNvSpPr>
                <a:spLocks noChangeShapeType="1"/>
              </p:cNvSpPr>
              <p:nvPr/>
            </p:nvSpPr>
            <p:spPr bwMode="auto">
              <a:xfrm>
                <a:off x="3207" y="1154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3" name="Line 589"/>
              <p:cNvSpPr>
                <a:spLocks noChangeShapeType="1"/>
              </p:cNvSpPr>
              <p:nvPr/>
            </p:nvSpPr>
            <p:spPr bwMode="auto">
              <a:xfrm>
                <a:off x="3208" y="1161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4" name="Line 590"/>
              <p:cNvSpPr>
                <a:spLocks noChangeShapeType="1"/>
              </p:cNvSpPr>
              <p:nvPr/>
            </p:nvSpPr>
            <p:spPr bwMode="auto">
              <a:xfrm>
                <a:off x="3208" y="1170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5" name="Line 591"/>
              <p:cNvSpPr>
                <a:spLocks noChangeShapeType="1"/>
              </p:cNvSpPr>
              <p:nvPr/>
            </p:nvSpPr>
            <p:spPr bwMode="auto">
              <a:xfrm flipH="1">
                <a:off x="3201" y="1171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6" name="Line 592"/>
              <p:cNvSpPr>
                <a:spLocks noChangeShapeType="1"/>
              </p:cNvSpPr>
              <p:nvPr/>
            </p:nvSpPr>
            <p:spPr bwMode="auto">
              <a:xfrm>
                <a:off x="3204" y="1184"/>
                <a:ext cx="0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7" name="Line 593"/>
              <p:cNvSpPr>
                <a:spLocks noChangeShapeType="1"/>
              </p:cNvSpPr>
              <p:nvPr/>
            </p:nvSpPr>
            <p:spPr bwMode="auto">
              <a:xfrm flipV="1">
                <a:off x="3206" y="1214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8" name="Line 594"/>
              <p:cNvSpPr>
                <a:spLocks noChangeShapeType="1"/>
              </p:cNvSpPr>
              <p:nvPr/>
            </p:nvSpPr>
            <p:spPr bwMode="auto">
              <a:xfrm>
                <a:off x="3208" y="1224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19" name="Line 595"/>
              <p:cNvSpPr>
                <a:spLocks noChangeShapeType="1"/>
              </p:cNvSpPr>
              <p:nvPr/>
            </p:nvSpPr>
            <p:spPr bwMode="auto">
              <a:xfrm flipH="1">
                <a:off x="3191" y="124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0" name="Line 596"/>
              <p:cNvSpPr>
                <a:spLocks noChangeShapeType="1"/>
              </p:cNvSpPr>
              <p:nvPr/>
            </p:nvSpPr>
            <p:spPr bwMode="auto">
              <a:xfrm>
                <a:off x="3199" y="1240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1" name="Line 597"/>
              <p:cNvSpPr>
                <a:spLocks noChangeShapeType="1"/>
              </p:cNvSpPr>
              <p:nvPr/>
            </p:nvSpPr>
            <p:spPr bwMode="auto">
              <a:xfrm flipV="1">
                <a:off x="3192" y="1231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2" name="Line 598"/>
              <p:cNvSpPr>
                <a:spLocks noChangeShapeType="1"/>
              </p:cNvSpPr>
              <p:nvPr/>
            </p:nvSpPr>
            <p:spPr bwMode="auto">
              <a:xfrm flipV="1">
                <a:off x="3197" y="1219"/>
                <a:ext cx="4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3" name="Line 599"/>
              <p:cNvSpPr>
                <a:spLocks noChangeShapeType="1"/>
              </p:cNvSpPr>
              <p:nvPr/>
            </p:nvSpPr>
            <p:spPr bwMode="auto">
              <a:xfrm flipV="1">
                <a:off x="3208" y="1174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4" name="Line 600"/>
              <p:cNvSpPr>
                <a:spLocks noChangeShapeType="1"/>
              </p:cNvSpPr>
              <p:nvPr/>
            </p:nvSpPr>
            <p:spPr bwMode="auto">
              <a:xfrm flipH="1">
                <a:off x="3205" y="1175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5" name="Line 601"/>
              <p:cNvSpPr>
                <a:spLocks noChangeShapeType="1"/>
              </p:cNvSpPr>
              <p:nvPr/>
            </p:nvSpPr>
            <p:spPr bwMode="auto">
              <a:xfrm flipH="1" flipV="1">
                <a:off x="3193" y="1162"/>
                <a:ext cx="12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6" name="Line 602"/>
              <p:cNvSpPr>
                <a:spLocks noChangeShapeType="1"/>
              </p:cNvSpPr>
              <p:nvPr/>
            </p:nvSpPr>
            <p:spPr bwMode="auto">
              <a:xfrm flipH="1" flipV="1">
                <a:off x="3188" y="1152"/>
                <a:ext cx="8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7" name="Line 603"/>
              <p:cNvSpPr>
                <a:spLocks noChangeShapeType="1"/>
              </p:cNvSpPr>
              <p:nvPr/>
            </p:nvSpPr>
            <p:spPr bwMode="auto">
              <a:xfrm>
                <a:off x="3190" y="1163"/>
                <a:ext cx="0" cy="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8" name="Line 604"/>
              <p:cNvSpPr>
                <a:spLocks noChangeShapeType="1"/>
              </p:cNvSpPr>
              <p:nvPr/>
            </p:nvSpPr>
            <p:spPr bwMode="auto">
              <a:xfrm>
                <a:off x="3199" y="1240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29" name="Line 605"/>
              <p:cNvSpPr>
                <a:spLocks noChangeShapeType="1"/>
              </p:cNvSpPr>
              <p:nvPr/>
            </p:nvSpPr>
            <p:spPr bwMode="auto">
              <a:xfrm>
                <a:off x="3190" y="1249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0" name="Line 606"/>
              <p:cNvSpPr>
                <a:spLocks noChangeShapeType="1"/>
              </p:cNvSpPr>
              <p:nvPr/>
            </p:nvSpPr>
            <p:spPr bwMode="auto">
              <a:xfrm>
                <a:off x="3190" y="1265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1" name="Line 607"/>
              <p:cNvSpPr>
                <a:spLocks noChangeShapeType="1"/>
              </p:cNvSpPr>
              <p:nvPr/>
            </p:nvSpPr>
            <p:spPr bwMode="auto">
              <a:xfrm>
                <a:off x="3199" y="1273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2" name="Line 608"/>
              <p:cNvSpPr>
                <a:spLocks noChangeShapeType="1"/>
              </p:cNvSpPr>
              <p:nvPr/>
            </p:nvSpPr>
            <p:spPr bwMode="auto">
              <a:xfrm flipH="1">
                <a:off x="3174" y="1273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3" name="Line 609"/>
              <p:cNvSpPr>
                <a:spLocks noChangeShapeType="1"/>
              </p:cNvSpPr>
              <p:nvPr/>
            </p:nvSpPr>
            <p:spPr bwMode="auto">
              <a:xfrm flipV="1">
                <a:off x="3173" y="1254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4" name="Line 610"/>
              <p:cNvSpPr>
                <a:spLocks noChangeShapeType="1"/>
              </p:cNvSpPr>
              <p:nvPr/>
            </p:nvSpPr>
            <p:spPr bwMode="auto">
              <a:xfrm flipV="1">
                <a:off x="3173" y="1239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5" name="Line 611"/>
              <p:cNvSpPr>
                <a:spLocks noChangeShapeType="1"/>
              </p:cNvSpPr>
              <p:nvPr/>
            </p:nvSpPr>
            <p:spPr bwMode="auto">
              <a:xfrm>
                <a:off x="3182" y="1240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6" name="Line 612"/>
              <p:cNvSpPr>
                <a:spLocks noChangeShapeType="1"/>
              </p:cNvSpPr>
              <p:nvPr/>
            </p:nvSpPr>
            <p:spPr bwMode="auto">
              <a:xfrm>
                <a:off x="3194" y="127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7" name="Line 613"/>
              <p:cNvSpPr>
                <a:spLocks noChangeShapeType="1"/>
              </p:cNvSpPr>
              <p:nvPr/>
            </p:nvSpPr>
            <p:spPr bwMode="auto">
              <a:xfrm>
                <a:off x="3200" y="1273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8" name="Line 614"/>
              <p:cNvSpPr>
                <a:spLocks noChangeShapeType="1"/>
              </p:cNvSpPr>
              <p:nvPr/>
            </p:nvSpPr>
            <p:spPr bwMode="auto">
              <a:xfrm>
                <a:off x="3204" y="1282"/>
                <a:ext cx="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39" name="Line 615"/>
              <p:cNvSpPr>
                <a:spLocks noChangeShapeType="1"/>
              </p:cNvSpPr>
              <p:nvPr/>
            </p:nvSpPr>
            <p:spPr bwMode="auto">
              <a:xfrm>
                <a:off x="3205" y="132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0" name="Line 616"/>
              <p:cNvSpPr>
                <a:spLocks noChangeShapeType="1"/>
              </p:cNvSpPr>
              <p:nvPr/>
            </p:nvSpPr>
            <p:spPr bwMode="auto">
              <a:xfrm>
                <a:off x="3207" y="1322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1" name="Line 617"/>
              <p:cNvSpPr>
                <a:spLocks noChangeShapeType="1"/>
              </p:cNvSpPr>
              <p:nvPr/>
            </p:nvSpPr>
            <p:spPr bwMode="auto">
              <a:xfrm>
                <a:off x="3208" y="1326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2" name="Line 618"/>
              <p:cNvSpPr>
                <a:spLocks noChangeShapeType="1"/>
              </p:cNvSpPr>
              <p:nvPr/>
            </p:nvSpPr>
            <p:spPr bwMode="auto">
              <a:xfrm>
                <a:off x="3208" y="1336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3" name="Line 619"/>
              <p:cNvSpPr>
                <a:spLocks noChangeShapeType="1"/>
              </p:cNvSpPr>
              <p:nvPr/>
            </p:nvSpPr>
            <p:spPr bwMode="auto">
              <a:xfrm flipH="1">
                <a:off x="3205" y="1341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4" name="Line 620"/>
              <p:cNvSpPr>
                <a:spLocks noChangeShapeType="1"/>
              </p:cNvSpPr>
              <p:nvPr/>
            </p:nvSpPr>
            <p:spPr bwMode="auto">
              <a:xfrm flipH="1">
                <a:off x="3201" y="1345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5" name="Line 621"/>
              <p:cNvSpPr>
                <a:spLocks noChangeShapeType="1"/>
              </p:cNvSpPr>
              <p:nvPr/>
            </p:nvSpPr>
            <p:spPr bwMode="auto">
              <a:xfrm>
                <a:off x="3203" y="134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6" name="Line 622"/>
              <p:cNvSpPr>
                <a:spLocks noChangeShapeType="1"/>
              </p:cNvSpPr>
              <p:nvPr/>
            </p:nvSpPr>
            <p:spPr bwMode="auto">
              <a:xfrm>
                <a:off x="3208" y="1352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7" name="Line 623"/>
              <p:cNvSpPr>
                <a:spLocks noChangeShapeType="1"/>
              </p:cNvSpPr>
              <p:nvPr/>
            </p:nvSpPr>
            <p:spPr bwMode="auto">
              <a:xfrm>
                <a:off x="3208" y="1362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8" name="Line 624"/>
              <p:cNvSpPr>
                <a:spLocks noChangeShapeType="1"/>
              </p:cNvSpPr>
              <p:nvPr/>
            </p:nvSpPr>
            <p:spPr bwMode="auto">
              <a:xfrm flipV="1">
                <a:off x="3204" y="1356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49" name="Line 625"/>
              <p:cNvSpPr>
                <a:spLocks noChangeShapeType="1"/>
              </p:cNvSpPr>
              <p:nvPr/>
            </p:nvSpPr>
            <p:spPr bwMode="auto">
              <a:xfrm flipH="1">
                <a:off x="3196" y="1362"/>
                <a:ext cx="1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0" name="Line 626"/>
              <p:cNvSpPr>
                <a:spLocks noChangeShapeType="1"/>
              </p:cNvSpPr>
              <p:nvPr/>
            </p:nvSpPr>
            <p:spPr bwMode="auto">
              <a:xfrm flipH="1">
                <a:off x="3191" y="1372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1" name="Line 627"/>
              <p:cNvSpPr>
                <a:spLocks noChangeShapeType="1"/>
              </p:cNvSpPr>
              <p:nvPr/>
            </p:nvSpPr>
            <p:spPr bwMode="auto">
              <a:xfrm flipH="1">
                <a:off x="3174" y="137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2" name="Line 628"/>
              <p:cNvSpPr>
                <a:spLocks noChangeShapeType="1"/>
              </p:cNvSpPr>
              <p:nvPr/>
            </p:nvSpPr>
            <p:spPr bwMode="auto">
              <a:xfrm flipV="1">
                <a:off x="3173" y="136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3" name="Line 629"/>
              <p:cNvSpPr>
                <a:spLocks noChangeShapeType="1"/>
              </p:cNvSpPr>
              <p:nvPr/>
            </p:nvSpPr>
            <p:spPr bwMode="auto">
              <a:xfrm>
                <a:off x="3182" y="1363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4" name="Line 630"/>
              <p:cNvSpPr>
                <a:spLocks noChangeShapeType="1"/>
              </p:cNvSpPr>
              <p:nvPr/>
            </p:nvSpPr>
            <p:spPr bwMode="auto">
              <a:xfrm>
                <a:off x="3190" y="1362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5" name="Line 631"/>
              <p:cNvSpPr>
                <a:spLocks noChangeShapeType="1"/>
              </p:cNvSpPr>
              <p:nvPr/>
            </p:nvSpPr>
            <p:spPr bwMode="auto">
              <a:xfrm flipV="1">
                <a:off x="3190" y="1271"/>
                <a:ext cx="0" cy="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6" name="Line 632"/>
              <p:cNvSpPr>
                <a:spLocks noChangeShapeType="1"/>
              </p:cNvSpPr>
              <p:nvPr/>
            </p:nvSpPr>
            <p:spPr bwMode="auto">
              <a:xfrm>
                <a:off x="3207" y="127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7" name="Line 633"/>
              <p:cNvSpPr>
                <a:spLocks noChangeShapeType="1"/>
              </p:cNvSpPr>
              <p:nvPr/>
            </p:nvSpPr>
            <p:spPr bwMode="auto">
              <a:xfrm>
                <a:off x="3208" y="1282"/>
                <a:ext cx="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8" name="Line 634"/>
              <p:cNvSpPr>
                <a:spLocks noChangeShapeType="1"/>
              </p:cNvSpPr>
              <p:nvPr/>
            </p:nvSpPr>
            <p:spPr bwMode="auto">
              <a:xfrm flipH="1">
                <a:off x="3201" y="1327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59" name="Line 635"/>
              <p:cNvSpPr>
                <a:spLocks noChangeShapeType="1"/>
              </p:cNvSpPr>
              <p:nvPr/>
            </p:nvSpPr>
            <p:spPr bwMode="auto">
              <a:xfrm flipV="1">
                <a:off x="3202" y="1322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0" name="Line 636"/>
              <p:cNvSpPr>
                <a:spLocks noChangeShapeType="1"/>
              </p:cNvSpPr>
              <p:nvPr/>
            </p:nvSpPr>
            <p:spPr bwMode="auto">
              <a:xfrm flipH="1">
                <a:off x="3196" y="1332"/>
                <a:ext cx="12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1" name="Line 637"/>
              <p:cNvSpPr>
                <a:spLocks noChangeShapeType="1"/>
              </p:cNvSpPr>
              <p:nvPr/>
            </p:nvSpPr>
            <p:spPr bwMode="auto">
              <a:xfrm flipH="1">
                <a:off x="3191" y="1354"/>
                <a:ext cx="8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2" name="Line 638"/>
              <p:cNvSpPr>
                <a:spLocks noChangeShapeType="1"/>
              </p:cNvSpPr>
              <p:nvPr/>
            </p:nvSpPr>
            <p:spPr bwMode="auto">
              <a:xfrm>
                <a:off x="3190" y="1362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3" name="Line 639"/>
              <p:cNvSpPr>
                <a:spLocks noChangeShapeType="1"/>
              </p:cNvSpPr>
              <p:nvPr/>
            </p:nvSpPr>
            <p:spPr bwMode="auto">
              <a:xfrm>
                <a:off x="3190" y="1369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4" name="Line 640"/>
              <p:cNvSpPr>
                <a:spLocks noChangeShapeType="1"/>
              </p:cNvSpPr>
              <p:nvPr/>
            </p:nvSpPr>
            <p:spPr bwMode="auto">
              <a:xfrm flipH="1">
                <a:off x="3174" y="1374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5" name="Line 641"/>
              <p:cNvSpPr>
                <a:spLocks noChangeShapeType="1"/>
              </p:cNvSpPr>
              <p:nvPr/>
            </p:nvSpPr>
            <p:spPr bwMode="auto">
              <a:xfrm>
                <a:off x="3182" y="138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6" name="Line 642"/>
              <p:cNvSpPr>
                <a:spLocks noChangeShapeType="1"/>
              </p:cNvSpPr>
              <p:nvPr/>
            </p:nvSpPr>
            <p:spPr bwMode="auto">
              <a:xfrm>
                <a:off x="3199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7" name="Line 643"/>
              <p:cNvSpPr>
                <a:spLocks noChangeShapeType="1"/>
              </p:cNvSpPr>
              <p:nvPr/>
            </p:nvSpPr>
            <p:spPr bwMode="auto">
              <a:xfrm>
                <a:off x="3199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8" name="Line 644"/>
              <p:cNvSpPr>
                <a:spLocks noChangeShapeType="1"/>
              </p:cNvSpPr>
              <p:nvPr/>
            </p:nvSpPr>
            <p:spPr bwMode="auto">
              <a:xfrm flipV="1">
                <a:off x="3190" y="1375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69" name="Line 645"/>
              <p:cNvSpPr>
                <a:spLocks noChangeShapeType="1"/>
              </p:cNvSpPr>
              <p:nvPr/>
            </p:nvSpPr>
            <p:spPr bwMode="auto">
              <a:xfrm>
                <a:off x="3182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0" name="Line 646"/>
              <p:cNvSpPr>
                <a:spLocks noChangeShapeType="1"/>
              </p:cNvSpPr>
              <p:nvPr/>
            </p:nvSpPr>
            <p:spPr bwMode="auto">
              <a:xfrm flipV="1">
                <a:off x="3173" y="1308"/>
                <a:ext cx="0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1" name="Line 647"/>
              <p:cNvSpPr>
                <a:spLocks noChangeShapeType="1"/>
              </p:cNvSpPr>
              <p:nvPr/>
            </p:nvSpPr>
            <p:spPr bwMode="auto">
              <a:xfrm>
                <a:off x="3182" y="1310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2" name="Line 648"/>
              <p:cNvSpPr>
                <a:spLocks noChangeShapeType="1"/>
              </p:cNvSpPr>
              <p:nvPr/>
            </p:nvSpPr>
            <p:spPr bwMode="auto">
              <a:xfrm>
                <a:off x="3190" y="1319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3" name="Line 649"/>
              <p:cNvSpPr>
                <a:spLocks noChangeShapeType="1"/>
              </p:cNvSpPr>
              <p:nvPr/>
            </p:nvSpPr>
            <p:spPr bwMode="auto">
              <a:xfrm flipH="1">
                <a:off x="3174" y="133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4" name="Line 650"/>
              <p:cNvSpPr>
                <a:spLocks noChangeShapeType="1"/>
              </p:cNvSpPr>
              <p:nvPr/>
            </p:nvSpPr>
            <p:spPr bwMode="auto">
              <a:xfrm flipV="1">
                <a:off x="3173" y="1332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5" name="Line 651"/>
              <p:cNvSpPr>
                <a:spLocks noChangeShapeType="1"/>
              </p:cNvSpPr>
              <p:nvPr/>
            </p:nvSpPr>
            <p:spPr bwMode="auto">
              <a:xfrm>
                <a:off x="3182" y="1333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6" name="Line 652"/>
              <p:cNvSpPr>
                <a:spLocks noChangeShapeType="1"/>
              </p:cNvSpPr>
              <p:nvPr/>
            </p:nvSpPr>
            <p:spPr bwMode="auto">
              <a:xfrm>
                <a:off x="3207" y="1357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7" name="Line 653"/>
              <p:cNvSpPr>
                <a:spLocks noChangeShapeType="1"/>
              </p:cNvSpPr>
              <p:nvPr/>
            </p:nvSpPr>
            <p:spPr bwMode="auto">
              <a:xfrm>
                <a:off x="3217" y="1208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8" name="Line 654"/>
              <p:cNvSpPr>
                <a:spLocks noChangeShapeType="1"/>
              </p:cNvSpPr>
              <p:nvPr/>
            </p:nvSpPr>
            <p:spPr bwMode="auto">
              <a:xfrm>
                <a:off x="3217" y="1208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79" name="Line 655"/>
              <p:cNvSpPr>
                <a:spLocks noChangeShapeType="1"/>
              </p:cNvSpPr>
              <p:nvPr/>
            </p:nvSpPr>
            <p:spPr bwMode="auto">
              <a:xfrm flipH="1">
                <a:off x="3174" y="1207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0" name="Line 656"/>
              <p:cNvSpPr>
                <a:spLocks noChangeShapeType="1"/>
              </p:cNvSpPr>
              <p:nvPr/>
            </p:nvSpPr>
            <p:spPr bwMode="auto">
              <a:xfrm flipV="1">
                <a:off x="3173" y="1178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1" name="Line 657"/>
              <p:cNvSpPr>
                <a:spLocks noChangeShapeType="1"/>
              </p:cNvSpPr>
              <p:nvPr/>
            </p:nvSpPr>
            <p:spPr bwMode="auto">
              <a:xfrm>
                <a:off x="3182" y="1179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2" name="Line 658"/>
              <p:cNvSpPr>
                <a:spLocks noChangeShapeType="1"/>
              </p:cNvSpPr>
              <p:nvPr/>
            </p:nvSpPr>
            <p:spPr bwMode="auto">
              <a:xfrm>
                <a:off x="3190" y="1188"/>
                <a:ext cx="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3" name="Line 659"/>
              <p:cNvSpPr>
                <a:spLocks noChangeShapeType="1"/>
              </p:cNvSpPr>
              <p:nvPr/>
            </p:nvSpPr>
            <p:spPr bwMode="auto">
              <a:xfrm flipH="1">
                <a:off x="3174" y="1181"/>
                <a:ext cx="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4" name="Line 660"/>
              <p:cNvSpPr>
                <a:spLocks noChangeShapeType="1"/>
              </p:cNvSpPr>
              <p:nvPr/>
            </p:nvSpPr>
            <p:spPr bwMode="auto">
              <a:xfrm>
                <a:off x="3182" y="1140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5" name="Line 661"/>
              <p:cNvSpPr>
                <a:spLocks noChangeShapeType="1"/>
              </p:cNvSpPr>
              <p:nvPr/>
            </p:nvSpPr>
            <p:spPr bwMode="auto">
              <a:xfrm>
                <a:off x="3208" y="1153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6" name="Line 662"/>
              <p:cNvSpPr>
                <a:spLocks noChangeShapeType="1"/>
              </p:cNvSpPr>
              <p:nvPr/>
            </p:nvSpPr>
            <p:spPr bwMode="auto">
              <a:xfrm flipH="1">
                <a:off x="3205" y="1166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7" name="Line 663"/>
              <p:cNvSpPr>
                <a:spLocks noChangeShapeType="1"/>
              </p:cNvSpPr>
              <p:nvPr/>
            </p:nvSpPr>
            <p:spPr bwMode="auto">
              <a:xfrm flipH="1">
                <a:off x="3199" y="1166"/>
                <a:ext cx="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8" name="Line 664"/>
              <p:cNvSpPr>
                <a:spLocks noChangeShapeType="1"/>
              </p:cNvSpPr>
              <p:nvPr/>
            </p:nvSpPr>
            <p:spPr bwMode="auto">
              <a:xfrm>
                <a:off x="3153" y="1479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89" name="Line 665"/>
              <p:cNvSpPr>
                <a:spLocks noChangeShapeType="1"/>
              </p:cNvSpPr>
              <p:nvPr/>
            </p:nvSpPr>
            <p:spPr bwMode="auto">
              <a:xfrm flipH="1">
                <a:off x="3149" y="1396"/>
                <a:ext cx="1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0" name="Line 666"/>
              <p:cNvSpPr>
                <a:spLocks noChangeShapeType="1"/>
              </p:cNvSpPr>
              <p:nvPr/>
            </p:nvSpPr>
            <p:spPr bwMode="auto">
              <a:xfrm>
                <a:off x="3157" y="1386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1" name="Line 667"/>
              <p:cNvSpPr>
                <a:spLocks noChangeShapeType="1"/>
              </p:cNvSpPr>
              <p:nvPr/>
            </p:nvSpPr>
            <p:spPr bwMode="auto">
              <a:xfrm>
                <a:off x="3177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2" name="Line 668"/>
              <p:cNvSpPr>
                <a:spLocks noChangeShapeType="1"/>
              </p:cNvSpPr>
              <p:nvPr/>
            </p:nvSpPr>
            <p:spPr bwMode="auto">
              <a:xfrm>
                <a:off x="3172" y="138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3" name="Line 669"/>
              <p:cNvSpPr>
                <a:spLocks noChangeShapeType="1"/>
              </p:cNvSpPr>
              <p:nvPr/>
            </p:nvSpPr>
            <p:spPr bwMode="auto">
              <a:xfrm>
                <a:off x="3199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4" name="Line 670"/>
              <p:cNvSpPr>
                <a:spLocks noChangeShapeType="1"/>
              </p:cNvSpPr>
              <p:nvPr/>
            </p:nvSpPr>
            <p:spPr bwMode="auto">
              <a:xfrm flipV="1">
                <a:off x="3197" y="1361"/>
                <a:ext cx="1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5" name="Line 671"/>
              <p:cNvSpPr>
                <a:spLocks noChangeShapeType="1"/>
              </p:cNvSpPr>
              <p:nvPr/>
            </p:nvSpPr>
            <p:spPr bwMode="auto">
              <a:xfrm>
                <a:off x="3207" y="136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6" name="Line 672"/>
              <p:cNvSpPr>
                <a:spLocks noChangeShapeType="1"/>
              </p:cNvSpPr>
              <p:nvPr/>
            </p:nvSpPr>
            <p:spPr bwMode="auto">
              <a:xfrm flipH="1">
                <a:off x="3205" y="1152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7" name="Line 673"/>
              <p:cNvSpPr>
                <a:spLocks noChangeShapeType="1"/>
              </p:cNvSpPr>
              <p:nvPr/>
            </p:nvSpPr>
            <p:spPr bwMode="auto">
              <a:xfrm flipH="1" flipV="1">
                <a:off x="3189" y="1123"/>
                <a:ext cx="17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8" name="Line 674"/>
              <p:cNvSpPr>
                <a:spLocks noChangeShapeType="1"/>
              </p:cNvSpPr>
              <p:nvPr/>
            </p:nvSpPr>
            <p:spPr bwMode="auto">
              <a:xfrm>
                <a:off x="3199" y="112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099" name="Line 675"/>
              <p:cNvSpPr>
                <a:spLocks noChangeShapeType="1"/>
              </p:cNvSpPr>
              <p:nvPr/>
            </p:nvSpPr>
            <p:spPr bwMode="auto">
              <a:xfrm flipH="1">
                <a:off x="3169" y="1124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0" name="Line 676"/>
              <p:cNvSpPr>
                <a:spLocks noChangeShapeType="1"/>
              </p:cNvSpPr>
              <p:nvPr/>
            </p:nvSpPr>
            <p:spPr bwMode="auto">
              <a:xfrm>
                <a:off x="3168" y="1126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1" name="Line 677"/>
              <p:cNvSpPr>
                <a:spLocks noChangeShapeType="1"/>
              </p:cNvSpPr>
              <p:nvPr/>
            </p:nvSpPr>
            <p:spPr bwMode="auto">
              <a:xfrm flipH="1">
                <a:off x="3107" y="1127"/>
                <a:ext cx="6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2" name="Line 678"/>
              <p:cNvSpPr>
                <a:spLocks noChangeShapeType="1"/>
              </p:cNvSpPr>
              <p:nvPr/>
            </p:nvSpPr>
            <p:spPr bwMode="auto">
              <a:xfrm flipH="1">
                <a:off x="2953" y="1127"/>
                <a:ext cx="7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3" name="Line 679"/>
              <p:cNvSpPr>
                <a:spLocks noChangeShapeType="1"/>
              </p:cNvSpPr>
              <p:nvPr/>
            </p:nvSpPr>
            <p:spPr bwMode="auto">
              <a:xfrm flipV="1">
                <a:off x="2952" y="1122"/>
                <a:ext cx="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4" name="Line 680"/>
              <p:cNvSpPr>
                <a:spLocks noChangeShapeType="1"/>
              </p:cNvSpPr>
              <p:nvPr/>
            </p:nvSpPr>
            <p:spPr bwMode="auto">
              <a:xfrm flipH="1">
                <a:off x="2949" y="1124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5" name="Line 681"/>
              <p:cNvSpPr>
                <a:spLocks noChangeShapeType="1"/>
              </p:cNvSpPr>
              <p:nvPr/>
            </p:nvSpPr>
            <p:spPr bwMode="auto">
              <a:xfrm>
                <a:off x="2940" y="1124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6" name="Line 682"/>
              <p:cNvSpPr>
                <a:spLocks noChangeShapeType="1"/>
              </p:cNvSpPr>
              <p:nvPr/>
            </p:nvSpPr>
            <p:spPr bwMode="auto">
              <a:xfrm flipH="1">
                <a:off x="2920" y="1133"/>
                <a:ext cx="15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7" name="Line 683"/>
              <p:cNvSpPr>
                <a:spLocks noChangeShapeType="1"/>
              </p:cNvSpPr>
              <p:nvPr/>
            </p:nvSpPr>
            <p:spPr bwMode="auto">
              <a:xfrm flipH="1">
                <a:off x="2917" y="1152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8" name="Line 684"/>
              <p:cNvSpPr>
                <a:spLocks noChangeShapeType="1"/>
              </p:cNvSpPr>
              <p:nvPr/>
            </p:nvSpPr>
            <p:spPr bwMode="auto">
              <a:xfrm>
                <a:off x="2918" y="1363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09" name="Line 685"/>
              <p:cNvSpPr>
                <a:spLocks noChangeShapeType="1"/>
              </p:cNvSpPr>
              <p:nvPr/>
            </p:nvSpPr>
            <p:spPr bwMode="auto">
              <a:xfrm>
                <a:off x="2926" y="1372"/>
                <a:ext cx="1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0" name="Line 686"/>
              <p:cNvSpPr>
                <a:spLocks noChangeShapeType="1"/>
              </p:cNvSpPr>
              <p:nvPr/>
            </p:nvSpPr>
            <p:spPr bwMode="auto">
              <a:xfrm>
                <a:off x="2940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1" name="Line 687"/>
              <p:cNvSpPr>
                <a:spLocks noChangeShapeType="1"/>
              </p:cNvSpPr>
              <p:nvPr/>
            </p:nvSpPr>
            <p:spPr bwMode="auto">
              <a:xfrm>
                <a:off x="2951" y="138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2" name="Line 688"/>
              <p:cNvSpPr>
                <a:spLocks noChangeShapeType="1"/>
              </p:cNvSpPr>
              <p:nvPr/>
            </p:nvSpPr>
            <p:spPr bwMode="auto">
              <a:xfrm>
                <a:off x="2961" y="138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3" name="Line 689"/>
              <p:cNvSpPr>
                <a:spLocks noChangeShapeType="1"/>
              </p:cNvSpPr>
              <p:nvPr/>
            </p:nvSpPr>
            <p:spPr bwMode="auto">
              <a:xfrm>
                <a:off x="2957" y="138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4" name="Line 690"/>
              <p:cNvSpPr>
                <a:spLocks noChangeShapeType="1"/>
              </p:cNvSpPr>
              <p:nvPr/>
            </p:nvSpPr>
            <p:spPr bwMode="auto">
              <a:xfrm>
                <a:off x="2961" y="1385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5" name="Line 691"/>
              <p:cNvSpPr>
                <a:spLocks noChangeShapeType="1"/>
              </p:cNvSpPr>
              <p:nvPr/>
            </p:nvSpPr>
            <p:spPr bwMode="auto">
              <a:xfrm>
                <a:off x="2970" y="1384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6" name="Line 692"/>
              <p:cNvSpPr>
                <a:spLocks noChangeShapeType="1"/>
              </p:cNvSpPr>
              <p:nvPr/>
            </p:nvSpPr>
            <p:spPr bwMode="auto">
              <a:xfrm flipH="1">
                <a:off x="2962" y="1396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7" name="Line 693"/>
              <p:cNvSpPr>
                <a:spLocks noChangeShapeType="1"/>
              </p:cNvSpPr>
              <p:nvPr/>
            </p:nvSpPr>
            <p:spPr bwMode="auto">
              <a:xfrm>
                <a:off x="2970" y="1362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6118" name="Line 694"/>
              <p:cNvSpPr>
                <a:spLocks noChangeShapeType="1"/>
              </p:cNvSpPr>
              <p:nvPr/>
            </p:nvSpPr>
            <p:spPr bwMode="auto">
              <a:xfrm>
                <a:off x="2970" y="1353"/>
                <a:ext cx="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56119" name="Line 695"/>
            <p:cNvSpPr>
              <a:spLocks noChangeShapeType="1"/>
            </p:cNvSpPr>
            <p:nvPr/>
          </p:nvSpPr>
          <p:spPr bwMode="auto">
            <a:xfrm flipH="1" flipV="1">
              <a:off x="2987" y="1545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0" name="Line 696"/>
            <p:cNvSpPr>
              <a:spLocks noChangeShapeType="1"/>
            </p:cNvSpPr>
            <p:nvPr/>
          </p:nvSpPr>
          <p:spPr bwMode="auto">
            <a:xfrm>
              <a:off x="2992" y="1557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1" name="Line 697"/>
            <p:cNvSpPr>
              <a:spLocks noChangeShapeType="1"/>
            </p:cNvSpPr>
            <p:nvPr/>
          </p:nvSpPr>
          <p:spPr bwMode="auto">
            <a:xfrm flipV="1">
              <a:off x="2957" y="1550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2" name="Line 698"/>
            <p:cNvSpPr>
              <a:spLocks noChangeShapeType="1"/>
            </p:cNvSpPr>
            <p:nvPr/>
          </p:nvSpPr>
          <p:spPr bwMode="auto">
            <a:xfrm flipV="1">
              <a:off x="2959" y="1545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3" name="Line 699"/>
            <p:cNvSpPr>
              <a:spLocks noChangeShapeType="1"/>
            </p:cNvSpPr>
            <p:nvPr/>
          </p:nvSpPr>
          <p:spPr bwMode="auto">
            <a:xfrm>
              <a:off x="2973" y="1644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4" name="Line 700"/>
            <p:cNvSpPr>
              <a:spLocks noChangeShapeType="1"/>
            </p:cNvSpPr>
            <p:nvPr/>
          </p:nvSpPr>
          <p:spPr bwMode="auto">
            <a:xfrm flipH="1">
              <a:off x="2908" y="1775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5" name="Line 701"/>
            <p:cNvSpPr>
              <a:spLocks noChangeShapeType="1"/>
            </p:cNvSpPr>
            <p:nvPr/>
          </p:nvSpPr>
          <p:spPr bwMode="auto">
            <a:xfrm flipH="1">
              <a:off x="2860" y="1782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6" name="Line 702"/>
            <p:cNvSpPr>
              <a:spLocks noChangeShapeType="1"/>
            </p:cNvSpPr>
            <p:nvPr/>
          </p:nvSpPr>
          <p:spPr bwMode="auto">
            <a:xfrm>
              <a:off x="3110" y="18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7" name="Line 703"/>
            <p:cNvSpPr>
              <a:spLocks noChangeShapeType="1"/>
            </p:cNvSpPr>
            <p:nvPr/>
          </p:nvSpPr>
          <p:spPr bwMode="auto">
            <a:xfrm>
              <a:off x="3117" y="1833"/>
              <a:ext cx="0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8" name="Line 704"/>
            <p:cNvSpPr>
              <a:spLocks noChangeShapeType="1"/>
            </p:cNvSpPr>
            <p:nvPr/>
          </p:nvSpPr>
          <p:spPr bwMode="auto">
            <a:xfrm>
              <a:off x="3120" y="186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29" name="Line 705"/>
            <p:cNvSpPr>
              <a:spLocks noChangeShapeType="1"/>
            </p:cNvSpPr>
            <p:nvPr/>
          </p:nvSpPr>
          <p:spPr bwMode="auto">
            <a:xfrm flipV="1">
              <a:off x="3149" y="1859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0" name="Line 706"/>
            <p:cNvSpPr>
              <a:spLocks noChangeShapeType="1"/>
            </p:cNvSpPr>
            <p:nvPr/>
          </p:nvSpPr>
          <p:spPr bwMode="auto">
            <a:xfrm flipV="1">
              <a:off x="3151" y="1823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1" name="Line 707"/>
            <p:cNvSpPr>
              <a:spLocks noChangeShapeType="1"/>
            </p:cNvSpPr>
            <p:nvPr/>
          </p:nvSpPr>
          <p:spPr bwMode="auto">
            <a:xfrm>
              <a:off x="3158" y="182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2" name="Line 708"/>
            <p:cNvSpPr>
              <a:spLocks noChangeShapeType="1"/>
            </p:cNvSpPr>
            <p:nvPr/>
          </p:nvSpPr>
          <p:spPr bwMode="auto">
            <a:xfrm>
              <a:off x="3197" y="177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3" name="Line 709"/>
            <p:cNvSpPr>
              <a:spLocks noChangeShapeType="1"/>
            </p:cNvSpPr>
            <p:nvPr/>
          </p:nvSpPr>
          <p:spPr bwMode="auto">
            <a:xfrm>
              <a:off x="3241" y="178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4" name="Line 710"/>
            <p:cNvSpPr>
              <a:spLocks noChangeShapeType="1"/>
            </p:cNvSpPr>
            <p:nvPr/>
          </p:nvSpPr>
          <p:spPr bwMode="auto">
            <a:xfrm flipH="1">
              <a:off x="3233" y="171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5" name="Line 711"/>
            <p:cNvSpPr>
              <a:spLocks noChangeShapeType="1"/>
            </p:cNvSpPr>
            <p:nvPr/>
          </p:nvSpPr>
          <p:spPr bwMode="auto">
            <a:xfrm flipH="1">
              <a:off x="3193" y="1721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6" name="Line 712"/>
            <p:cNvSpPr>
              <a:spLocks noChangeShapeType="1"/>
            </p:cNvSpPr>
            <p:nvPr/>
          </p:nvSpPr>
          <p:spPr bwMode="auto">
            <a:xfrm>
              <a:off x="3303" y="1737"/>
              <a:ext cx="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7" name="Line 713"/>
            <p:cNvSpPr>
              <a:spLocks noChangeShapeType="1"/>
            </p:cNvSpPr>
            <p:nvPr/>
          </p:nvSpPr>
          <p:spPr bwMode="auto">
            <a:xfrm flipH="1">
              <a:off x="3295" y="1763"/>
              <a:ext cx="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8" name="Line 714"/>
            <p:cNvSpPr>
              <a:spLocks noChangeShapeType="1"/>
            </p:cNvSpPr>
            <p:nvPr/>
          </p:nvSpPr>
          <p:spPr bwMode="auto">
            <a:xfrm>
              <a:off x="3087" y="2003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39" name="Line 715"/>
            <p:cNvSpPr>
              <a:spLocks noChangeShapeType="1"/>
            </p:cNvSpPr>
            <p:nvPr/>
          </p:nvSpPr>
          <p:spPr bwMode="auto">
            <a:xfrm>
              <a:off x="3096" y="203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0" name="Line 716"/>
            <p:cNvSpPr>
              <a:spLocks noChangeShapeType="1"/>
            </p:cNvSpPr>
            <p:nvPr/>
          </p:nvSpPr>
          <p:spPr bwMode="auto">
            <a:xfrm flipH="1">
              <a:off x="3085" y="203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1" name="Line 717"/>
            <p:cNvSpPr>
              <a:spLocks noChangeShapeType="1"/>
            </p:cNvSpPr>
            <p:nvPr/>
          </p:nvSpPr>
          <p:spPr bwMode="auto">
            <a:xfrm flipH="1">
              <a:off x="3084" y="204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2" name="Line 718"/>
            <p:cNvSpPr>
              <a:spLocks noChangeShapeType="1"/>
            </p:cNvSpPr>
            <p:nvPr/>
          </p:nvSpPr>
          <p:spPr bwMode="auto">
            <a:xfrm>
              <a:off x="3085" y="204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3" name="Line 719"/>
            <p:cNvSpPr>
              <a:spLocks noChangeShapeType="1"/>
            </p:cNvSpPr>
            <p:nvPr/>
          </p:nvSpPr>
          <p:spPr bwMode="auto">
            <a:xfrm>
              <a:off x="3086" y="204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4" name="Line 720"/>
            <p:cNvSpPr>
              <a:spLocks noChangeShapeType="1"/>
            </p:cNvSpPr>
            <p:nvPr/>
          </p:nvSpPr>
          <p:spPr bwMode="auto">
            <a:xfrm>
              <a:off x="3087" y="205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5" name="Line 721"/>
            <p:cNvSpPr>
              <a:spLocks noChangeShapeType="1"/>
            </p:cNvSpPr>
            <p:nvPr/>
          </p:nvSpPr>
          <p:spPr bwMode="auto">
            <a:xfrm flipH="1">
              <a:off x="3085" y="2099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6" name="Line 722"/>
            <p:cNvSpPr>
              <a:spLocks noChangeShapeType="1"/>
            </p:cNvSpPr>
            <p:nvPr/>
          </p:nvSpPr>
          <p:spPr bwMode="auto">
            <a:xfrm flipH="1">
              <a:off x="3084" y="210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7" name="Line 723"/>
            <p:cNvSpPr>
              <a:spLocks noChangeShapeType="1"/>
            </p:cNvSpPr>
            <p:nvPr/>
          </p:nvSpPr>
          <p:spPr bwMode="auto">
            <a:xfrm>
              <a:off x="3085" y="210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8" name="Line 724"/>
            <p:cNvSpPr>
              <a:spLocks noChangeShapeType="1"/>
            </p:cNvSpPr>
            <p:nvPr/>
          </p:nvSpPr>
          <p:spPr bwMode="auto">
            <a:xfrm>
              <a:off x="3086" y="210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49" name="Line 725"/>
            <p:cNvSpPr>
              <a:spLocks noChangeShapeType="1"/>
            </p:cNvSpPr>
            <p:nvPr/>
          </p:nvSpPr>
          <p:spPr bwMode="auto">
            <a:xfrm>
              <a:off x="3087" y="2117"/>
              <a:ext cx="0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0" name="Line 726"/>
            <p:cNvSpPr>
              <a:spLocks noChangeShapeType="1"/>
            </p:cNvSpPr>
            <p:nvPr/>
          </p:nvSpPr>
          <p:spPr bwMode="auto">
            <a:xfrm flipH="1">
              <a:off x="3085" y="219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1" name="Line 727"/>
            <p:cNvSpPr>
              <a:spLocks noChangeShapeType="1"/>
            </p:cNvSpPr>
            <p:nvPr/>
          </p:nvSpPr>
          <p:spPr bwMode="auto">
            <a:xfrm flipH="1">
              <a:off x="3084" y="219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2" name="Line 728"/>
            <p:cNvSpPr>
              <a:spLocks noChangeShapeType="1"/>
            </p:cNvSpPr>
            <p:nvPr/>
          </p:nvSpPr>
          <p:spPr bwMode="auto">
            <a:xfrm>
              <a:off x="3085" y="219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3" name="Line 729"/>
            <p:cNvSpPr>
              <a:spLocks noChangeShapeType="1"/>
            </p:cNvSpPr>
            <p:nvPr/>
          </p:nvSpPr>
          <p:spPr bwMode="auto">
            <a:xfrm>
              <a:off x="3086" y="220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4" name="Line 730"/>
            <p:cNvSpPr>
              <a:spLocks noChangeShapeType="1"/>
            </p:cNvSpPr>
            <p:nvPr/>
          </p:nvSpPr>
          <p:spPr bwMode="auto">
            <a:xfrm>
              <a:off x="3087" y="2212"/>
              <a:ext cx="0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5" name="Line 731"/>
            <p:cNvSpPr>
              <a:spLocks noChangeShapeType="1"/>
            </p:cNvSpPr>
            <p:nvPr/>
          </p:nvSpPr>
          <p:spPr bwMode="auto">
            <a:xfrm flipH="1">
              <a:off x="3085" y="239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6" name="Line 732"/>
            <p:cNvSpPr>
              <a:spLocks noChangeShapeType="1"/>
            </p:cNvSpPr>
            <p:nvPr/>
          </p:nvSpPr>
          <p:spPr bwMode="auto">
            <a:xfrm flipH="1">
              <a:off x="3084" y="2396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7" name="Line 733"/>
            <p:cNvSpPr>
              <a:spLocks noChangeShapeType="1"/>
            </p:cNvSpPr>
            <p:nvPr/>
          </p:nvSpPr>
          <p:spPr bwMode="auto">
            <a:xfrm>
              <a:off x="3085" y="239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8" name="Line 734"/>
            <p:cNvSpPr>
              <a:spLocks noChangeShapeType="1"/>
            </p:cNvSpPr>
            <p:nvPr/>
          </p:nvSpPr>
          <p:spPr bwMode="auto">
            <a:xfrm>
              <a:off x="3086" y="240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59" name="Line 735"/>
            <p:cNvSpPr>
              <a:spLocks noChangeShapeType="1"/>
            </p:cNvSpPr>
            <p:nvPr/>
          </p:nvSpPr>
          <p:spPr bwMode="auto">
            <a:xfrm>
              <a:off x="3087" y="2411"/>
              <a:ext cx="0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0" name="Line 736"/>
            <p:cNvSpPr>
              <a:spLocks noChangeShapeType="1"/>
            </p:cNvSpPr>
            <p:nvPr/>
          </p:nvSpPr>
          <p:spPr bwMode="auto">
            <a:xfrm flipH="1">
              <a:off x="3085" y="248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1" name="Line 737"/>
            <p:cNvSpPr>
              <a:spLocks noChangeShapeType="1"/>
            </p:cNvSpPr>
            <p:nvPr/>
          </p:nvSpPr>
          <p:spPr bwMode="auto">
            <a:xfrm flipH="1">
              <a:off x="3084" y="2488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2" name="Line 738"/>
            <p:cNvSpPr>
              <a:spLocks noChangeShapeType="1"/>
            </p:cNvSpPr>
            <p:nvPr/>
          </p:nvSpPr>
          <p:spPr bwMode="auto">
            <a:xfrm>
              <a:off x="3085" y="249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3" name="Line 739"/>
            <p:cNvSpPr>
              <a:spLocks noChangeShapeType="1"/>
            </p:cNvSpPr>
            <p:nvPr/>
          </p:nvSpPr>
          <p:spPr bwMode="auto">
            <a:xfrm>
              <a:off x="3086" y="249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4" name="Line 740"/>
            <p:cNvSpPr>
              <a:spLocks noChangeShapeType="1"/>
            </p:cNvSpPr>
            <p:nvPr/>
          </p:nvSpPr>
          <p:spPr bwMode="auto">
            <a:xfrm>
              <a:off x="3087" y="2502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5" name="Line 741"/>
            <p:cNvSpPr>
              <a:spLocks noChangeShapeType="1"/>
            </p:cNvSpPr>
            <p:nvPr/>
          </p:nvSpPr>
          <p:spPr bwMode="auto">
            <a:xfrm flipH="1">
              <a:off x="3085" y="254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6" name="Line 742"/>
            <p:cNvSpPr>
              <a:spLocks noChangeShapeType="1"/>
            </p:cNvSpPr>
            <p:nvPr/>
          </p:nvSpPr>
          <p:spPr bwMode="auto">
            <a:xfrm flipH="1">
              <a:off x="3084" y="254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7" name="Line 743"/>
            <p:cNvSpPr>
              <a:spLocks noChangeShapeType="1"/>
            </p:cNvSpPr>
            <p:nvPr/>
          </p:nvSpPr>
          <p:spPr bwMode="auto">
            <a:xfrm>
              <a:off x="3085" y="255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8" name="Line 744"/>
            <p:cNvSpPr>
              <a:spLocks noChangeShapeType="1"/>
            </p:cNvSpPr>
            <p:nvPr/>
          </p:nvSpPr>
          <p:spPr bwMode="auto">
            <a:xfrm>
              <a:off x="3086" y="255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69" name="Line 745"/>
            <p:cNvSpPr>
              <a:spLocks noChangeShapeType="1"/>
            </p:cNvSpPr>
            <p:nvPr/>
          </p:nvSpPr>
          <p:spPr bwMode="auto">
            <a:xfrm>
              <a:off x="3087" y="2565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0" name="Line 746"/>
            <p:cNvSpPr>
              <a:spLocks noChangeShapeType="1"/>
            </p:cNvSpPr>
            <p:nvPr/>
          </p:nvSpPr>
          <p:spPr bwMode="auto">
            <a:xfrm flipH="1">
              <a:off x="3085" y="257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1" name="Line 747"/>
            <p:cNvSpPr>
              <a:spLocks noChangeShapeType="1"/>
            </p:cNvSpPr>
            <p:nvPr/>
          </p:nvSpPr>
          <p:spPr bwMode="auto">
            <a:xfrm flipH="1">
              <a:off x="3081" y="2577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2" name="Line 748"/>
            <p:cNvSpPr>
              <a:spLocks noChangeShapeType="1"/>
            </p:cNvSpPr>
            <p:nvPr/>
          </p:nvSpPr>
          <p:spPr bwMode="auto">
            <a:xfrm flipH="1">
              <a:off x="3078" y="25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3" name="Line 749"/>
            <p:cNvSpPr>
              <a:spLocks noChangeShapeType="1"/>
            </p:cNvSpPr>
            <p:nvPr/>
          </p:nvSpPr>
          <p:spPr bwMode="auto">
            <a:xfrm>
              <a:off x="3079" y="257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4" name="Line 750"/>
            <p:cNvSpPr>
              <a:spLocks noChangeShapeType="1"/>
            </p:cNvSpPr>
            <p:nvPr/>
          </p:nvSpPr>
          <p:spPr bwMode="auto">
            <a:xfrm>
              <a:off x="3085" y="25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5" name="Line 751"/>
            <p:cNvSpPr>
              <a:spLocks noChangeShapeType="1"/>
            </p:cNvSpPr>
            <p:nvPr/>
          </p:nvSpPr>
          <p:spPr bwMode="auto">
            <a:xfrm>
              <a:off x="3086" y="25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6" name="Line 752"/>
            <p:cNvSpPr>
              <a:spLocks noChangeShapeType="1"/>
            </p:cNvSpPr>
            <p:nvPr/>
          </p:nvSpPr>
          <p:spPr bwMode="auto">
            <a:xfrm flipH="1">
              <a:off x="3069" y="2582"/>
              <a:ext cx="2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7" name="Line 753"/>
            <p:cNvSpPr>
              <a:spLocks noChangeShapeType="1"/>
            </p:cNvSpPr>
            <p:nvPr/>
          </p:nvSpPr>
          <p:spPr bwMode="auto">
            <a:xfrm flipH="1">
              <a:off x="3040" y="2583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8" name="Line 754"/>
            <p:cNvSpPr>
              <a:spLocks noChangeShapeType="1"/>
            </p:cNvSpPr>
            <p:nvPr/>
          </p:nvSpPr>
          <p:spPr bwMode="auto">
            <a:xfrm flipH="1" flipV="1">
              <a:off x="3014" y="2576"/>
              <a:ext cx="2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79" name="Line 755"/>
            <p:cNvSpPr>
              <a:spLocks noChangeShapeType="1"/>
            </p:cNvSpPr>
            <p:nvPr/>
          </p:nvSpPr>
          <p:spPr bwMode="auto">
            <a:xfrm>
              <a:off x="3016" y="25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0" name="Line 756"/>
            <p:cNvSpPr>
              <a:spLocks noChangeShapeType="1"/>
            </p:cNvSpPr>
            <p:nvPr/>
          </p:nvSpPr>
          <p:spPr bwMode="auto">
            <a:xfrm>
              <a:off x="3026" y="257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1" name="Line 757"/>
            <p:cNvSpPr>
              <a:spLocks noChangeShapeType="1"/>
            </p:cNvSpPr>
            <p:nvPr/>
          </p:nvSpPr>
          <p:spPr bwMode="auto">
            <a:xfrm>
              <a:off x="3022" y="257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2" name="Line 758"/>
            <p:cNvSpPr>
              <a:spLocks noChangeShapeType="1"/>
            </p:cNvSpPr>
            <p:nvPr/>
          </p:nvSpPr>
          <p:spPr bwMode="auto">
            <a:xfrm>
              <a:off x="3026" y="257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3" name="Line 759"/>
            <p:cNvSpPr>
              <a:spLocks noChangeShapeType="1"/>
            </p:cNvSpPr>
            <p:nvPr/>
          </p:nvSpPr>
          <p:spPr bwMode="auto">
            <a:xfrm flipH="1">
              <a:off x="3024" y="257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4" name="Line 760"/>
            <p:cNvSpPr>
              <a:spLocks noChangeShapeType="1"/>
            </p:cNvSpPr>
            <p:nvPr/>
          </p:nvSpPr>
          <p:spPr bwMode="auto">
            <a:xfrm flipH="1">
              <a:off x="3018" y="25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5" name="Line 761"/>
            <p:cNvSpPr>
              <a:spLocks noChangeShapeType="1"/>
            </p:cNvSpPr>
            <p:nvPr/>
          </p:nvSpPr>
          <p:spPr bwMode="auto">
            <a:xfrm>
              <a:off x="3026" y="257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6" name="Line 762"/>
            <p:cNvSpPr>
              <a:spLocks noChangeShapeType="1"/>
            </p:cNvSpPr>
            <p:nvPr/>
          </p:nvSpPr>
          <p:spPr bwMode="auto">
            <a:xfrm flipH="1">
              <a:off x="3015" y="257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7" name="Line 763"/>
            <p:cNvSpPr>
              <a:spLocks noChangeShapeType="1"/>
            </p:cNvSpPr>
            <p:nvPr/>
          </p:nvSpPr>
          <p:spPr bwMode="auto">
            <a:xfrm flipV="1">
              <a:off x="3016" y="2554"/>
              <a:ext cx="0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8" name="Line 764"/>
            <p:cNvSpPr>
              <a:spLocks noChangeShapeType="1"/>
            </p:cNvSpPr>
            <p:nvPr/>
          </p:nvSpPr>
          <p:spPr bwMode="auto">
            <a:xfrm>
              <a:off x="3016" y="255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89" name="Line 765"/>
            <p:cNvSpPr>
              <a:spLocks noChangeShapeType="1"/>
            </p:cNvSpPr>
            <p:nvPr/>
          </p:nvSpPr>
          <p:spPr bwMode="auto">
            <a:xfrm flipV="1">
              <a:off x="3018" y="254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0" name="Line 766"/>
            <p:cNvSpPr>
              <a:spLocks noChangeShapeType="1"/>
            </p:cNvSpPr>
            <p:nvPr/>
          </p:nvSpPr>
          <p:spPr bwMode="auto">
            <a:xfrm flipH="1">
              <a:off x="3017" y="254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1" name="Line 767"/>
            <p:cNvSpPr>
              <a:spLocks noChangeShapeType="1"/>
            </p:cNvSpPr>
            <p:nvPr/>
          </p:nvSpPr>
          <p:spPr bwMode="auto">
            <a:xfrm>
              <a:off x="3016" y="254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2" name="Line 768"/>
            <p:cNvSpPr>
              <a:spLocks noChangeShapeType="1"/>
            </p:cNvSpPr>
            <p:nvPr/>
          </p:nvSpPr>
          <p:spPr bwMode="auto">
            <a:xfrm flipV="1">
              <a:off x="3016" y="2491"/>
              <a:ext cx="0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3" name="Line 769"/>
            <p:cNvSpPr>
              <a:spLocks noChangeShapeType="1"/>
            </p:cNvSpPr>
            <p:nvPr/>
          </p:nvSpPr>
          <p:spPr bwMode="auto">
            <a:xfrm>
              <a:off x="3016" y="249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4" name="Line 770"/>
            <p:cNvSpPr>
              <a:spLocks noChangeShapeType="1"/>
            </p:cNvSpPr>
            <p:nvPr/>
          </p:nvSpPr>
          <p:spPr bwMode="auto">
            <a:xfrm flipV="1">
              <a:off x="3018" y="2487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5" name="Line 771"/>
            <p:cNvSpPr>
              <a:spLocks noChangeShapeType="1"/>
            </p:cNvSpPr>
            <p:nvPr/>
          </p:nvSpPr>
          <p:spPr bwMode="auto">
            <a:xfrm flipH="1" flipV="1">
              <a:off x="3015" y="2484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6" name="Line 772"/>
            <p:cNvSpPr>
              <a:spLocks noChangeShapeType="1"/>
            </p:cNvSpPr>
            <p:nvPr/>
          </p:nvSpPr>
          <p:spPr bwMode="auto">
            <a:xfrm>
              <a:off x="3016" y="24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7" name="Line 773"/>
            <p:cNvSpPr>
              <a:spLocks noChangeShapeType="1"/>
            </p:cNvSpPr>
            <p:nvPr/>
          </p:nvSpPr>
          <p:spPr bwMode="auto">
            <a:xfrm flipV="1">
              <a:off x="3016" y="2400"/>
              <a:ext cx="0" cy="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8" name="Line 774"/>
            <p:cNvSpPr>
              <a:spLocks noChangeShapeType="1"/>
            </p:cNvSpPr>
            <p:nvPr/>
          </p:nvSpPr>
          <p:spPr bwMode="auto">
            <a:xfrm>
              <a:off x="3016" y="240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199" name="Line 775"/>
            <p:cNvSpPr>
              <a:spLocks noChangeShapeType="1"/>
            </p:cNvSpPr>
            <p:nvPr/>
          </p:nvSpPr>
          <p:spPr bwMode="auto">
            <a:xfrm flipV="1">
              <a:off x="3018" y="2395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0" name="Line 776"/>
            <p:cNvSpPr>
              <a:spLocks noChangeShapeType="1"/>
            </p:cNvSpPr>
            <p:nvPr/>
          </p:nvSpPr>
          <p:spPr bwMode="auto">
            <a:xfrm flipH="1" flipV="1">
              <a:off x="3015" y="2390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1" name="Line 777"/>
            <p:cNvSpPr>
              <a:spLocks noChangeShapeType="1"/>
            </p:cNvSpPr>
            <p:nvPr/>
          </p:nvSpPr>
          <p:spPr bwMode="auto">
            <a:xfrm>
              <a:off x="3016" y="239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2" name="Line 778"/>
            <p:cNvSpPr>
              <a:spLocks noChangeShapeType="1"/>
            </p:cNvSpPr>
            <p:nvPr/>
          </p:nvSpPr>
          <p:spPr bwMode="auto">
            <a:xfrm flipV="1">
              <a:off x="3016" y="2201"/>
              <a:ext cx="0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3" name="Line 779"/>
            <p:cNvSpPr>
              <a:spLocks noChangeShapeType="1"/>
            </p:cNvSpPr>
            <p:nvPr/>
          </p:nvSpPr>
          <p:spPr bwMode="auto">
            <a:xfrm flipV="1">
              <a:off x="3016" y="219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4" name="Line 780"/>
            <p:cNvSpPr>
              <a:spLocks noChangeShapeType="1"/>
            </p:cNvSpPr>
            <p:nvPr/>
          </p:nvSpPr>
          <p:spPr bwMode="auto">
            <a:xfrm flipV="1">
              <a:off x="3018" y="219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5" name="Line 781"/>
            <p:cNvSpPr>
              <a:spLocks noChangeShapeType="1"/>
            </p:cNvSpPr>
            <p:nvPr/>
          </p:nvSpPr>
          <p:spPr bwMode="auto">
            <a:xfrm flipH="1" flipV="1">
              <a:off x="3015" y="2189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6" name="Line 782"/>
            <p:cNvSpPr>
              <a:spLocks noChangeShapeType="1"/>
            </p:cNvSpPr>
            <p:nvPr/>
          </p:nvSpPr>
          <p:spPr bwMode="auto">
            <a:xfrm flipV="1">
              <a:off x="3016" y="218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7" name="Line 783"/>
            <p:cNvSpPr>
              <a:spLocks noChangeShapeType="1"/>
            </p:cNvSpPr>
            <p:nvPr/>
          </p:nvSpPr>
          <p:spPr bwMode="auto">
            <a:xfrm flipV="1">
              <a:off x="3016" y="2107"/>
              <a:ext cx="0" cy="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8" name="Line 784"/>
            <p:cNvSpPr>
              <a:spLocks noChangeShapeType="1"/>
            </p:cNvSpPr>
            <p:nvPr/>
          </p:nvSpPr>
          <p:spPr bwMode="auto">
            <a:xfrm>
              <a:off x="3016" y="210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09" name="Line 785"/>
            <p:cNvSpPr>
              <a:spLocks noChangeShapeType="1"/>
            </p:cNvSpPr>
            <p:nvPr/>
          </p:nvSpPr>
          <p:spPr bwMode="auto">
            <a:xfrm flipV="1">
              <a:off x="3018" y="2101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0" name="Line 786"/>
            <p:cNvSpPr>
              <a:spLocks noChangeShapeType="1"/>
            </p:cNvSpPr>
            <p:nvPr/>
          </p:nvSpPr>
          <p:spPr bwMode="auto">
            <a:xfrm flipH="1">
              <a:off x="3017" y="2101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1" name="Line 787"/>
            <p:cNvSpPr>
              <a:spLocks noChangeShapeType="1"/>
            </p:cNvSpPr>
            <p:nvPr/>
          </p:nvSpPr>
          <p:spPr bwMode="auto">
            <a:xfrm>
              <a:off x="3016" y="209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2" name="Line 788"/>
            <p:cNvSpPr>
              <a:spLocks noChangeShapeType="1"/>
            </p:cNvSpPr>
            <p:nvPr/>
          </p:nvSpPr>
          <p:spPr bwMode="auto">
            <a:xfrm flipV="1">
              <a:off x="3016" y="2046"/>
              <a:ext cx="0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3" name="Line 789"/>
            <p:cNvSpPr>
              <a:spLocks noChangeShapeType="1"/>
            </p:cNvSpPr>
            <p:nvPr/>
          </p:nvSpPr>
          <p:spPr bwMode="auto">
            <a:xfrm flipV="1">
              <a:off x="3016" y="2042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4" name="Line 790"/>
            <p:cNvSpPr>
              <a:spLocks noChangeShapeType="1"/>
            </p:cNvSpPr>
            <p:nvPr/>
          </p:nvSpPr>
          <p:spPr bwMode="auto">
            <a:xfrm>
              <a:off x="3018" y="204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5" name="Line 791"/>
            <p:cNvSpPr>
              <a:spLocks noChangeShapeType="1"/>
            </p:cNvSpPr>
            <p:nvPr/>
          </p:nvSpPr>
          <p:spPr bwMode="auto">
            <a:xfrm flipH="1" flipV="1">
              <a:off x="3015" y="2034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6" name="Line 792"/>
            <p:cNvSpPr>
              <a:spLocks noChangeShapeType="1"/>
            </p:cNvSpPr>
            <p:nvPr/>
          </p:nvSpPr>
          <p:spPr bwMode="auto">
            <a:xfrm>
              <a:off x="3016" y="203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7" name="Line 793"/>
            <p:cNvSpPr>
              <a:spLocks noChangeShapeType="1"/>
            </p:cNvSpPr>
            <p:nvPr/>
          </p:nvSpPr>
          <p:spPr bwMode="auto">
            <a:xfrm flipV="1">
              <a:off x="3016" y="1993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8" name="Line 794"/>
            <p:cNvSpPr>
              <a:spLocks noChangeShapeType="1"/>
            </p:cNvSpPr>
            <p:nvPr/>
          </p:nvSpPr>
          <p:spPr bwMode="auto">
            <a:xfrm>
              <a:off x="3055" y="2003"/>
              <a:ext cx="0" cy="5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19" name="Line 795"/>
            <p:cNvSpPr>
              <a:spLocks noChangeShapeType="1"/>
            </p:cNvSpPr>
            <p:nvPr/>
          </p:nvSpPr>
          <p:spPr bwMode="auto">
            <a:xfrm>
              <a:off x="3059" y="257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0" name="Line 796"/>
            <p:cNvSpPr>
              <a:spLocks noChangeShapeType="1"/>
            </p:cNvSpPr>
            <p:nvPr/>
          </p:nvSpPr>
          <p:spPr bwMode="auto">
            <a:xfrm>
              <a:off x="3065" y="2580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1" name="Line 797"/>
            <p:cNvSpPr>
              <a:spLocks noChangeShapeType="1"/>
            </p:cNvSpPr>
            <p:nvPr/>
          </p:nvSpPr>
          <p:spPr bwMode="auto">
            <a:xfrm>
              <a:off x="3073" y="258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2" name="Line 798"/>
            <p:cNvSpPr>
              <a:spLocks noChangeShapeType="1"/>
            </p:cNvSpPr>
            <p:nvPr/>
          </p:nvSpPr>
          <p:spPr bwMode="auto">
            <a:xfrm flipV="1">
              <a:off x="3075" y="257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3" name="Line 799"/>
            <p:cNvSpPr>
              <a:spLocks noChangeShapeType="1"/>
            </p:cNvSpPr>
            <p:nvPr/>
          </p:nvSpPr>
          <p:spPr bwMode="auto">
            <a:xfrm flipH="1">
              <a:off x="3075" y="258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4" name="Line 800"/>
            <p:cNvSpPr>
              <a:spLocks noChangeShapeType="1"/>
            </p:cNvSpPr>
            <p:nvPr/>
          </p:nvSpPr>
          <p:spPr bwMode="auto">
            <a:xfrm flipH="1">
              <a:off x="3070" y="258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5" name="Line 801"/>
            <p:cNvSpPr>
              <a:spLocks noChangeShapeType="1"/>
            </p:cNvSpPr>
            <p:nvPr/>
          </p:nvSpPr>
          <p:spPr bwMode="auto">
            <a:xfrm flipH="1" flipV="1">
              <a:off x="3058" y="2576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6" name="Line 802"/>
            <p:cNvSpPr>
              <a:spLocks noChangeShapeType="1"/>
            </p:cNvSpPr>
            <p:nvPr/>
          </p:nvSpPr>
          <p:spPr bwMode="auto">
            <a:xfrm flipH="1">
              <a:off x="3055" y="257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7" name="Line 803"/>
            <p:cNvSpPr>
              <a:spLocks noChangeShapeType="1"/>
            </p:cNvSpPr>
            <p:nvPr/>
          </p:nvSpPr>
          <p:spPr bwMode="auto">
            <a:xfrm flipH="1">
              <a:off x="3053" y="257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8" name="Line 804"/>
            <p:cNvSpPr>
              <a:spLocks noChangeShapeType="1"/>
            </p:cNvSpPr>
            <p:nvPr/>
          </p:nvSpPr>
          <p:spPr bwMode="auto">
            <a:xfrm>
              <a:off x="3063" y="257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29" name="Line 805"/>
            <p:cNvSpPr>
              <a:spLocks noChangeShapeType="1"/>
            </p:cNvSpPr>
            <p:nvPr/>
          </p:nvSpPr>
          <p:spPr bwMode="auto">
            <a:xfrm flipH="1">
              <a:off x="3051" y="2577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0" name="Line 806"/>
            <p:cNvSpPr>
              <a:spLocks noChangeShapeType="1"/>
            </p:cNvSpPr>
            <p:nvPr/>
          </p:nvSpPr>
          <p:spPr bwMode="auto">
            <a:xfrm flipH="1">
              <a:off x="3048" y="257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1" name="Line 807"/>
            <p:cNvSpPr>
              <a:spLocks noChangeShapeType="1"/>
            </p:cNvSpPr>
            <p:nvPr/>
          </p:nvSpPr>
          <p:spPr bwMode="auto">
            <a:xfrm flipV="1">
              <a:off x="3049" y="1992"/>
              <a:ext cx="0" cy="5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2" name="Line 808"/>
            <p:cNvSpPr>
              <a:spLocks noChangeShapeType="1"/>
            </p:cNvSpPr>
            <p:nvPr/>
          </p:nvSpPr>
          <p:spPr bwMode="auto">
            <a:xfrm flipH="1">
              <a:off x="3045" y="2577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3" name="Line 809"/>
            <p:cNvSpPr>
              <a:spLocks noChangeShapeType="1"/>
            </p:cNvSpPr>
            <p:nvPr/>
          </p:nvSpPr>
          <p:spPr bwMode="auto">
            <a:xfrm flipH="1">
              <a:off x="3039" y="2580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4" name="Line 810"/>
            <p:cNvSpPr>
              <a:spLocks noChangeShapeType="1"/>
            </p:cNvSpPr>
            <p:nvPr/>
          </p:nvSpPr>
          <p:spPr bwMode="auto">
            <a:xfrm flipH="1">
              <a:off x="3033" y="2581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5" name="Line 811"/>
            <p:cNvSpPr>
              <a:spLocks noChangeShapeType="1"/>
            </p:cNvSpPr>
            <p:nvPr/>
          </p:nvSpPr>
          <p:spPr bwMode="auto">
            <a:xfrm flipH="1" flipV="1">
              <a:off x="3025" y="2576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6" name="Line 812"/>
            <p:cNvSpPr>
              <a:spLocks noChangeShapeType="1"/>
            </p:cNvSpPr>
            <p:nvPr/>
          </p:nvSpPr>
          <p:spPr bwMode="auto">
            <a:xfrm>
              <a:off x="3031" y="258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7" name="Line 813"/>
            <p:cNvSpPr>
              <a:spLocks noChangeShapeType="1"/>
            </p:cNvSpPr>
            <p:nvPr/>
          </p:nvSpPr>
          <p:spPr bwMode="auto">
            <a:xfrm>
              <a:off x="3037" y="258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8" name="Line 814"/>
            <p:cNvSpPr>
              <a:spLocks noChangeShapeType="1"/>
            </p:cNvSpPr>
            <p:nvPr/>
          </p:nvSpPr>
          <p:spPr bwMode="auto">
            <a:xfrm flipV="1">
              <a:off x="3041" y="2576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39" name="Line 815"/>
            <p:cNvSpPr>
              <a:spLocks noChangeShapeType="1"/>
            </p:cNvSpPr>
            <p:nvPr/>
          </p:nvSpPr>
          <p:spPr bwMode="auto">
            <a:xfrm>
              <a:off x="3047" y="25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40" name="Line 816"/>
            <p:cNvSpPr>
              <a:spLocks noChangeShapeType="1"/>
            </p:cNvSpPr>
            <p:nvPr/>
          </p:nvSpPr>
          <p:spPr bwMode="auto">
            <a:xfrm>
              <a:off x="3049" y="25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41" name="Line 817"/>
            <p:cNvSpPr>
              <a:spLocks noChangeShapeType="1"/>
            </p:cNvSpPr>
            <p:nvPr/>
          </p:nvSpPr>
          <p:spPr bwMode="auto">
            <a:xfrm>
              <a:off x="3053" y="25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42" name="Line 818"/>
            <p:cNvSpPr>
              <a:spLocks noChangeShapeType="1"/>
            </p:cNvSpPr>
            <p:nvPr/>
          </p:nvSpPr>
          <p:spPr bwMode="auto">
            <a:xfrm>
              <a:off x="3063" y="257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43" name="Line 819"/>
            <p:cNvSpPr>
              <a:spLocks noChangeShapeType="1"/>
            </p:cNvSpPr>
            <p:nvPr/>
          </p:nvSpPr>
          <p:spPr bwMode="auto">
            <a:xfrm>
              <a:off x="3054" y="25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44" name="Rectangle 820"/>
            <p:cNvSpPr>
              <a:spLocks noChangeArrowheads="1"/>
            </p:cNvSpPr>
            <p:nvPr/>
          </p:nvSpPr>
          <p:spPr bwMode="auto">
            <a:xfrm>
              <a:off x="2905" y="2086"/>
              <a:ext cx="299" cy="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56245" name="Picture 82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74" y="2174"/>
              <a:ext cx="388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56246" name="Group 822"/>
          <p:cNvGrpSpPr>
            <a:grpSpLocks/>
          </p:cNvGrpSpPr>
          <p:nvPr/>
        </p:nvGrpSpPr>
        <p:grpSpPr bwMode="auto">
          <a:xfrm>
            <a:off x="6043613" y="1692275"/>
            <a:ext cx="1084262" cy="2598738"/>
            <a:chOff x="3791" y="1306"/>
            <a:chExt cx="683" cy="1637"/>
          </a:xfrm>
        </p:grpSpPr>
        <p:sp>
          <p:nvSpPr>
            <p:cNvPr id="1256247" name="Line 823"/>
            <p:cNvSpPr>
              <a:spLocks noChangeShapeType="1"/>
            </p:cNvSpPr>
            <p:nvPr/>
          </p:nvSpPr>
          <p:spPr bwMode="auto">
            <a:xfrm>
              <a:off x="4069" y="1873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48" name="Line 824"/>
            <p:cNvSpPr>
              <a:spLocks noChangeShapeType="1"/>
            </p:cNvSpPr>
            <p:nvPr/>
          </p:nvSpPr>
          <p:spPr bwMode="auto">
            <a:xfrm>
              <a:off x="4118" y="189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49" name="Line 825"/>
            <p:cNvSpPr>
              <a:spLocks noChangeShapeType="1"/>
            </p:cNvSpPr>
            <p:nvPr/>
          </p:nvSpPr>
          <p:spPr bwMode="auto">
            <a:xfrm>
              <a:off x="4128" y="189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0" name="Line 826"/>
            <p:cNvSpPr>
              <a:spLocks noChangeShapeType="1"/>
            </p:cNvSpPr>
            <p:nvPr/>
          </p:nvSpPr>
          <p:spPr bwMode="auto">
            <a:xfrm flipV="1">
              <a:off x="4144" y="189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1" name="Line 827"/>
            <p:cNvSpPr>
              <a:spLocks noChangeShapeType="1"/>
            </p:cNvSpPr>
            <p:nvPr/>
          </p:nvSpPr>
          <p:spPr bwMode="auto">
            <a:xfrm flipH="1" flipV="1">
              <a:off x="4140" y="1855"/>
              <a:ext cx="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2" name="Line 828"/>
            <p:cNvSpPr>
              <a:spLocks noChangeShapeType="1"/>
            </p:cNvSpPr>
            <p:nvPr/>
          </p:nvSpPr>
          <p:spPr bwMode="auto">
            <a:xfrm flipH="1">
              <a:off x="4120" y="1857"/>
              <a:ext cx="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3" name="Line 829"/>
            <p:cNvSpPr>
              <a:spLocks noChangeShapeType="1"/>
            </p:cNvSpPr>
            <p:nvPr/>
          </p:nvSpPr>
          <p:spPr bwMode="auto">
            <a:xfrm flipH="1">
              <a:off x="4116" y="1862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4" name="Line 830"/>
            <p:cNvSpPr>
              <a:spLocks noChangeShapeType="1"/>
            </p:cNvSpPr>
            <p:nvPr/>
          </p:nvSpPr>
          <p:spPr bwMode="auto">
            <a:xfrm>
              <a:off x="4193" y="1873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5" name="Line 831"/>
            <p:cNvSpPr>
              <a:spLocks noChangeShapeType="1"/>
            </p:cNvSpPr>
            <p:nvPr/>
          </p:nvSpPr>
          <p:spPr bwMode="auto">
            <a:xfrm flipH="1">
              <a:off x="4097" y="1940"/>
              <a:ext cx="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6" name="Line 832"/>
            <p:cNvSpPr>
              <a:spLocks noChangeShapeType="1"/>
            </p:cNvSpPr>
            <p:nvPr/>
          </p:nvSpPr>
          <p:spPr bwMode="auto">
            <a:xfrm>
              <a:off x="4105" y="210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7" name="Line 833"/>
            <p:cNvSpPr>
              <a:spLocks noChangeShapeType="1"/>
            </p:cNvSpPr>
            <p:nvPr/>
          </p:nvSpPr>
          <p:spPr bwMode="auto">
            <a:xfrm>
              <a:off x="4140" y="210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8" name="Line 834"/>
            <p:cNvSpPr>
              <a:spLocks noChangeShapeType="1"/>
            </p:cNvSpPr>
            <p:nvPr/>
          </p:nvSpPr>
          <p:spPr bwMode="auto">
            <a:xfrm>
              <a:off x="4219" y="2068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59" name="Line 835"/>
            <p:cNvSpPr>
              <a:spLocks noChangeShapeType="1"/>
            </p:cNvSpPr>
            <p:nvPr/>
          </p:nvSpPr>
          <p:spPr bwMode="auto">
            <a:xfrm>
              <a:off x="4237" y="2068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0" name="Line 836"/>
            <p:cNvSpPr>
              <a:spLocks noChangeShapeType="1"/>
            </p:cNvSpPr>
            <p:nvPr/>
          </p:nvSpPr>
          <p:spPr bwMode="auto">
            <a:xfrm flipH="1">
              <a:off x="4229" y="2064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1" name="Line 837"/>
            <p:cNvSpPr>
              <a:spLocks noChangeShapeType="1"/>
            </p:cNvSpPr>
            <p:nvPr/>
          </p:nvSpPr>
          <p:spPr bwMode="auto">
            <a:xfrm flipH="1">
              <a:off x="4215" y="2064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2" name="Line 838"/>
            <p:cNvSpPr>
              <a:spLocks noChangeShapeType="1"/>
            </p:cNvSpPr>
            <p:nvPr/>
          </p:nvSpPr>
          <p:spPr bwMode="auto">
            <a:xfrm flipH="1">
              <a:off x="4053" y="2167"/>
              <a:ext cx="1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3" name="Line 839"/>
            <p:cNvSpPr>
              <a:spLocks noChangeShapeType="1"/>
            </p:cNvSpPr>
            <p:nvPr/>
          </p:nvSpPr>
          <p:spPr bwMode="auto">
            <a:xfrm>
              <a:off x="4061" y="2176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4" name="Line 840"/>
            <p:cNvSpPr>
              <a:spLocks noChangeShapeType="1"/>
            </p:cNvSpPr>
            <p:nvPr/>
          </p:nvSpPr>
          <p:spPr bwMode="auto">
            <a:xfrm>
              <a:off x="4196" y="2235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5" name="Line 841"/>
            <p:cNvSpPr>
              <a:spLocks noChangeShapeType="1"/>
            </p:cNvSpPr>
            <p:nvPr/>
          </p:nvSpPr>
          <p:spPr bwMode="auto">
            <a:xfrm>
              <a:off x="4201" y="2265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6" name="Line 842"/>
            <p:cNvSpPr>
              <a:spLocks noChangeShapeType="1"/>
            </p:cNvSpPr>
            <p:nvPr/>
          </p:nvSpPr>
          <p:spPr bwMode="auto">
            <a:xfrm>
              <a:off x="4210" y="2266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7" name="Line 843"/>
            <p:cNvSpPr>
              <a:spLocks noChangeShapeType="1"/>
            </p:cNvSpPr>
            <p:nvPr/>
          </p:nvSpPr>
          <p:spPr bwMode="auto">
            <a:xfrm>
              <a:off x="4217" y="2266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8" name="Line 844"/>
            <p:cNvSpPr>
              <a:spLocks noChangeShapeType="1"/>
            </p:cNvSpPr>
            <p:nvPr/>
          </p:nvSpPr>
          <p:spPr bwMode="auto">
            <a:xfrm>
              <a:off x="4225" y="2265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69" name="Line 845"/>
            <p:cNvSpPr>
              <a:spLocks noChangeShapeType="1"/>
            </p:cNvSpPr>
            <p:nvPr/>
          </p:nvSpPr>
          <p:spPr bwMode="auto">
            <a:xfrm>
              <a:off x="4233" y="2265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0" name="Line 846"/>
            <p:cNvSpPr>
              <a:spLocks noChangeShapeType="1"/>
            </p:cNvSpPr>
            <p:nvPr/>
          </p:nvSpPr>
          <p:spPr bwMode="auto">
            <a:xfrm>
              <a:off x="4241" y="2266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1" name="Line 847"/>
            <p:cNvSpPr>
              <a:spLocks noChangeShapeType="1"/>
            </p:cNvSpPr>
            <p:nvPr/>
          </p:nvSpPr>
          <p:spPr bwMode="auto">
            <a:xfrm>
              <a:off x="4248" y="226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2" name="Line 848"/>
            <p:cNvSpPr>
              <a:spLocks noChangeShapeType="1"/>
            </p:cNvSpPr>
            <p:nvPr/>
          </p:nvSpPr>
          <p:spPr bwMode="auto">
            <a:xfrm>
              <a:off x="4255" y="226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3" name="Line 849"/>
            <p:cNvSpPr>
              <a:spLocks noChangeShapeType="1"/>
            </p:cNvSpPr>
            <p:nvPr/>
          </p:nvSpPr>
          <p:spPr bwMode="auto">
            <a:xfrm>
              <a:off x="4259" y="226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4" name="Line 850"/>
            <p:cNvSpPr>
              <a:spLocks noChangeShapeType="1"/>
            </p:cNvSpPr>
            <p:nvPr/>
          </p:nvSpPr>
          <p:spPr bwMode="auto">
            <a:xfrm>
              <a:off x="4268" y="226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5" name="Line 851"/>
            <p:cNvSpPr>
              <a:spLocks noChangeShapeType="1"/>
            </p:cNvSpPr>
            <p:nvPr/>
          </p:nvSpPr>
          <p:spPr bwMode="auto">
            <a:xfrm flipH="1">
              <a:off x="4244" y="226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6" name="Line 852"/>
            <p:cNvSpPr>
              <a:spLocks noChangeShapeType="1"/>
            </p:cNvSpPr>
            <p:nvPr/>
          </p:nvSpPr>
          <p:spPr bwMode="auto">
            <a:xfrm flipH="1">
              <a:off x="4213" y="2266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7" name="Line 853"/>
            <p:cNvSpPr>
              <a:spLocks noChangeShapeType="1"/>
            </p:cNvSpPr>
            <p:nvPr/>
          </p:nvSpPr>
          <p:spPr bwMode="auto">
            <a:xfrm flipH="1">
              <a:off x="4197" y="226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8" name="Line 854"/>
            <p:cNvSpPr>
              <a:spLocks noChangeShapeType="1"/>
            </p:cNvSpPr>
            <p:nvPr/>
          </p:nvSpPr>
          <p:spPr bwMode="auto">
            <a:xfrm>
              <a:off x="4205" y="226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79" name="Line 855"/>
            <p:cNvSpPr>
              <a:spLocks noChangeShapeType="1"/>
            </p:cNvSpPr>
            <p:nvPr/>
          </p:nvSpPr>
          <p:spPr bwMode="auto">
            <a:xfrm>
              <a:off x="4196" y="226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0" name="Line 856"/>
            <p:cNvSpPr>
              <a:spLocks noChangeShapeType="1"/>
            </p:cNvSpPr>
            <p:nvPr/>
          </p:nvSpPr>
          <p:spPr bwMode="auto">
            <a:xfrm>
              <a:off x="4219" y="2275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1" name="Line 857"/>
            <p:cNvSpPr>
              <a:spLocks noChangeShapeType="1"/>
            </p:cNvSpPr>
            <p:nvPr/>
          </p:nvSpPr>
          <p:spPr bwMode="auto">
            <a:xfrm>
              <a:off x="4237" y="2275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2" name="Line 858"/>
            <p:cNvSpPr>
              <a:spLocks noChangeShapeType="1"/>
            </p:cNvSpPr>
            <p:nvPr/>
          </p:nvSpPr>
          <p:spPr bwMode="auto">
            <a:xfrm flipH="1">
              <a:off x="4229" y="2280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3" name="Line 859"/>
            <p:cNvSpPr>
              <a:spLocks noChangeShapeType="1"/>
            </p:cNvSpPr>
            <p:nvPr/>
          </p:nvSpPr>
          <p:spPr bwMode="auto">
            <a:xfrm flipH="1">
              <a:off x="4215" y="2280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4" name="Line 860"/>
            <p:cNvSpPr>
              <a:spLocks noChangeShapeType="1"/>
            </p:cNvSpPr>
            <p:nvPr/>
          </p:nvSpPr>
          <p:spPr bwMode="auto">
            <a:xfrm flipV="1">
              <a:off x="4228" y="2225"/>
              <a:ext cx="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5" name="Line 861"/>
            <p:cNvSpPr>
              <a:spLocks noChangeShapeType="1"/>
            </p:cNvSpPr>
            <p:nvPr/>
          </p:nvSpPr>
          <p:spPr bwMode="auto">
            <a:xfrm>
              <a:off x="4259" y="2235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6" name="Line 862"/>
            <p:cNvSpPr>
              <a:spLocks noChangeShapeType="1"/>
            </p:cNvSpPr>
            <p:nvPr/>
          </p:nvSpPr>
          <p:spPr bwMode="auto">
            <a:xfrm>
              <a:off x="4259" y="226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7" name="Line 863"/>
            <p:cNvSpPr>
              <a:spLocks noChangeShapeType="1"/>
            </p:cNvSpPr>
            <p:nvPr/>
          </p:nvSpPr>
          <p:spPr bwMode="auto">
            <a:xfrm>
              <a:off x="4263" y="226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8" name="Line 864"/>
            <p:cNvSpPr>
              <a:spLocks noChangeShapeType="1"/>
            </p:cNvSpPr>
            <p:nvPr/>
          </p:nvSpPr>
          <p:spPr bwMode="auto">
            <a:xfrm flipV="1">
              <a:off x="4265" y="2225"/>
              <a:ext cx="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89" name="Line 865"/>
            <p:cNvSpPr>
              <a:spLocks noChangeShapeType="1"/>
            </p:cNvSpPr>
            <p:nvPr/>
          </p:nvSpPr>
          <p:spPr bwMode="auto">
            <a:xfrm flipH="1">
              <a:off x="3954" y="2226"/>
              <a:ext cx="3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0" name="Line 866"/>
            <p:cNvSpPr>
              <a:spLocks noChangeShapeType="1"/>
            </p:cNvSpPr>
            <p:nvPr/>
          </p:nvSpPr>
          <p:spPr bwMode="auto">
            <a:xfrm>
              <a:off x="3962" y="2183"/>
              <a:ext cx="3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1" name="Line 867"/>
            <p:cNvSpPr>
              <a:spLocks noChangeShapeType="1"/>
            </p:cNvSpPr>
            <p:nvPr/>
          </p:nvSpPr>
          <p:spPr bwMode="auto">
            <a:xfrm flipH="1">
              <a:off x="3954" y="2161"/>
              <a:ext cx="3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2" name="Line 868"/>
            <p:cNvSpPr>
              <a:spLocks noChangeShapeType="1"/>
            </p:cNvSpPr>
            <p:nvPr/>
          </p:nvSpPr>
          <p:spPr bwMode="auto">
            <a:xfrm>
              <a:off x="3962" y="2115"/>
              <a:ext cx="3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3" name="Line 869"/>
            <p:cNvSpPr>
              <a:spLocks noChangeShapeType="1"/>
            </p:cNvSpPr>
            <p:nvPr/>
          </p:nvSpPr>
          <p:spPr bwMode="auto">
            <a:xfrm flipH="1">
              <a:off x="3999" y="1925"/>
              <a:ext cx="2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4" name="Line 870"/>
            <p:cNvSpPr>
              <a:spLocks noChangeShapeType="1"/>
            </p:cNvSpPr>
            <p:nvPr/>
          </p:nvSpPr>
          <p:spPr bwMode="auto">
            <a:xfrm flipV="1">
              <a:off x="3998" y="1830"/>
              <a:ext cx="0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5" name="Line 871"/>
            <p:cNvSpPr>
              <a:spLocks noChangeShapeType="1"/>
            </p:cNvSpPr>
            <p:nvPr/>
          </p:nvSpPr>
          <p:spPr bwMode="auto">
            <a:xfrm>
              <a:off x="4007" y="1831"/>
              <a:ext cx="2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6" name="Line 872"/>
            <p:cNvSpPr>
              <a:spLocks noChangeShapeType="1"/>
            </p:cNvSpPr>
            <p:nvPr/>
          </p:nvSpPr>
          <p:spPr bwMode="auto">
            <a:xfrm>
              <a:off x="4265" y="1840"/>
              <a:ext cx="0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7" name="Line 873"/>
            <p:cNvSpPr>
              <a:spLocks noChangeShapeType="1"/>
            </p:cNvSpPr>
            <p:nvPr/>
          </p:nvSpPr>
          <p:spPr bwMode="auto">
            <a:xfrm flipH="1" flipV="1">
              <a:off x="4215" y="1676"/>
              <a:ext cx="21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8" name="Line 874"/>
            <p:cNvSpPr>
              <a:spLocks noChangeShapeType="1"/>
            </p:cNvSpPr>
            <p:nvPr/>
          </p:nvSpPr>
          <p:spPr bwMode="auto">
            <a:xfrm flipV="1">
              <a:off x="4216" y="167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299" name="Line 875"/>
            <p:cNvSpPr>
              <a:spLocks noChangeShapeType="1"/>
            </p:cNvSpPr>
            <p:nvPr/>
          </p:nvSpPr>
          <p:spPr bwMode="auto">
            <a:xfrm flipH="1">
              <a:off x="4213" y="1677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0" name="Line 876"/>
            <p:cNvSpPr>
              <a:spLocks noChangeShapeType="1"/>
            </p:cNvSpPr>
            <p:nvPr/>
          </p:nvSpPr>
          <p:spPr bwMode="auto">
            <a:xfrm flipH="1">
              <a:off x="4206" y="1680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1" name="Line 877"/>
            <p:cNvSpPr>
              <a:spLocks noChangeShapeType="1"/>
            </p:cNvSpPr>
            <p:nvPr/>
          </p:nvSpPr>
          <p:spPr bwMode="auto">
            <a:xfrm flipH="1">
              <a:off x="4198" y="1683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2" name="Line 878"/>
            <p:cNvSpPr>
              <a:spLocks noChangeShapeType="1"/>
            </p:cNvSpPr>
            <p:nvPr/>
          </p:nvSpPr>
          <p:spPr bwMode="auto">
            <a:xfrm flipH="1">
              <a:off x="4152" y="1684"/>
              <a:ext cx="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3" name="Line 879"/>
            <p:cNvSpPr>
              <a:spLocks noChangeShapeType="1"/>
            </p:cNvSpPr>
            <p:nvPr/>
          </p:nvSpPr>
          <p:spPr bwMode="auto">
            <a:xfrm>
              <a:off x="4160" y="169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4" name="Line 880"/>
            <p:cNvSpPr>
              <a:spLocks noChangeShapeType="1"/>
            </p:cNvSpPr>
            <p:nvPr/>
          </p:nvSpPr>
          <p:spPr bwMode="auto">
            <a:xfrm>
              <a:off x="4161" y="1704"/>
              <a:ext cx="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5" name="Line 881"/>
            <p:cNvSpPr>
              <a:spLocks noChangeShapeType="1"/>
            </p:cNvSpPr>
            <p:nvPr/>
          </p:nvSpPr>
          <p:spPr bwMode="auto">
            <a:xfrm>
              <a:off x="4162" y="171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6" name="Line 882"/>
            <p:cNvSpPr>
              <a:spLocks noChangeShapeType="1"/>
            </p:cNvSpPr>
            <p:nvPr/>
          </p:nvSpPr>
          <p:spPr bwMode="auto">
            <a:xfrm>
              <a:off x="4172" y="1711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7" name="Line 883"/>
            <p:cNvSpPr>
              <a:spLocks noChangeShapeType="1"/>
            </p:cNvSpPr>
            <p:nvPr/>
          </p:nvSpPr>
          <p:spPr bwMode="auto">
            <a:xfrm>
              <a:off x="4216" y="1711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8" name="Line 884"/>
            <p:cNvSpPr>
              <a:spLocks noChangeShapeType="1"/>
            </p:cNvSpPr>
            <p:nvPr/>
          </p:nvSpPr>
          <p:spPr bwMode="auto">
            <a:xfrm flipV="1">
              <a:off x="4197" y="1682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09" name="Line 885"/>
            <p:cNvSpPr>
              <a:spLocks noChangeShapeType="1"/>
            </p:cNvSpPr>
            <p:nvPr/>
          </p:nvSpPr>
          <p:spPr bwMode="auto">
            <a:xfrm flipH="1">
              <a:off x="4132" y="1677"/>
              <a:ext cx="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0" name="Line 886"/>
            <p:cNvSpPr>
              <a:spLocks noChangeShapeType="1"/>
            </p:cNvSpPr>
            <p:nvPr/>
          </p:nvSpPr>
          <p:spPr bwMode="auto">
            <a:xfrm flipH="1">
              <a:off x="4126" y="1677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1" name="Line 887"/>
            <p:cNvSpPr>
              <a:spLocks noChangeShapeType="1"/>
            </p:cNvSpPr>
            <p:nvPr/>
          </p:nvSpPr>
          <p:spPr bwMode="auto">
            <a:xfrm flipH="1">
              <a:off x="4120" y="1679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2" name="Line 888"/>
            <p:cNvSpPr>
              <a:spLocks noChangeShapeType="1"/>
            </p:cNvSpPr>
            <p:nvPr/>
          </p:nvSpPr>
          <p:spPr bwMode="auto">
            <a:xfrm flipH="1">
              <a:off x="4116" y="1681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3" name="Line 889"/>
            <p:cNvSpPr>
              <a:spLocks noChangeShapeType="1"/>
            </p:cNvSpPr>
            <p:nvPr/>
          </p:nvSpPr>
          <p:spPr bwMode="auto">
            <a:xfrm flipH="1">
              <a:off x="4112" y="1683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4" name="Line 890"/>
            <p:cNvSpPr>
              <a:spLocks noChangeShapeType="1"/>
            </p:cNvSpPr>
            <p:nvPr/>
          </p:nvSpPr>
          <p:spPr bwMode="auto">
            <a:xfrm flipH="1">
              <a:off x="4107" y="1689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5" name="Line 891"/>
            <p:cNvSpPr>
              <a:spLocks noChangeShapeType="1"/>
            </p:cNvSpPr>
            <p:nvPr/>
          </p:nvSpPr>
          <p:spPr bwMode="auto">
            <a:xfrm flipH="1">
              <a:off x="4104" y="169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6" name="Line 892"/>
            <p:cNvSpPr>
              <a:spLocks noChangeShapeType="1"/>
            </p:cNvSpPr>
            <p:nvPr/>
          </p:nvSpPr>
          <p:spPr bwMode="auto">
            <a:xfrm flipH="1">
              <a:off x="4101" y="1698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7" name="Line 893"/>
            <p:cNvSpPr>
              <a:spLocks noChangeShapeType="1"/>
            </p:cNvSpPr>
            <p:nvPr/>
          </p:nvSpPr>
          <p:spPr bwMode="auto">
            <a:xfrm flipH="1">
              <a:off x="4099" y="1704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8" name="Line 894"/>
            <p:cNvSpPr>
              <a:spLocks noChangeShapeType="1"/>
            </p:cNvSpPr>
            <p:nvPr/>
          </p:nvSpPr>
          <p:spPr bwMode="auto">
            <a:xfrm>
              <a:off x="4100" y="171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19" name="Line 895"/>
            <p:cNvSpPr>
              <a:spLocks noChangeShapeType="1"/>
            </p:cNvSpPr>
            <p:nvPr/>
          </p:nvSpPr>
          <p:spPr bwMode="auto">
            <a:xfrm flipH="1">
              <a:off x="4057" y="1711"/>
              <a:ext cx="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0" name="Line 896"/>
            <p:cNvSpPr>
              <a:spLocks noChangeShapeType="1"/>
            </p:cNvSpPr>
            <p:nvPr/>
          </p:nvSpPr>
          <p:spPr bwMode="auto">
            <a:xfrm flipH="1">
              <a:off x="4028" y="1711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1" name="Line 897"/>
            <p:cNvSpPr>
              <a:spLocks noChangeShapeType="1"/>
            </p:cNvSpPr>
            <p:nvPr/>
          </p:nvSpPr>
          <p:spPr bwMode="auto">
            <a:xfrm>
              <a:off x="4027" y="1720"/>
              <a:ext cx="0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2" name="Line 898"/>
            <p:cNvSpPr>
              <a:spLocks noChangeShapeType="1"/>
            </p:cNvSpPr>
            <p:nvPr/>
          </p:nvSpPr>
          <p:spPr bwMode="auto">
            <a:xfrm flipV="1">
              <a:off x="4033" y="1676"/>
              <a:ext cx="6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3" name="Line 899"/>
            <p:cNvSpPr>
              <a:spLocks noChangeShapeType="1"/>
            </p:cNvSpPr>
            <p:nvPr/>
          </p:nvSpPr>
          <p:spPr bwMode="auto">
            <a:xfrm flipV="1">
              <a:off x="4046" y="167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4" name="Line 900"/>
            <p:cNvSpPr>
              <a:spLocks noChangeShapeType="1"/>
            </p:cNvSpPr>
            <p:nvPr/>
          </p:nvSpPr>
          <p:spPr bwMode="auto">
            <a:xfrm>
              <a:off x="4049" y="16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5" name="Line 901"/>
            <p:cNvSpPr>
              <a:spLocks noChangeShapeType="1"/>
            </p:cNvSpPr>
            <p:nvPr/>
          </p:nvSpPr>
          <p:spPr bwMode="auto">
            <a:xfrm>
              <a:off x="4059" y="1677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6" name="Line 902"/>
            <p:cNvSpPr>
              <a:spLocks noChangeShapeType="1"/>
            </p:cNvSpPr>
            <p:nvPr/>
          </p:nvSpPr>
          <p:spPr bwMode="auto">
            <a:xfrm>
              <a:off x="4135" y="16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7" name="Line 903"/>
            <p:cNvSpPr>
              <a:spLocks noChangeShapeType="1"/>
            </p:cNvSpPr>
            <p:nvPr/>
          </p:nvSpPr>
          <p:spPr bwMode="auto">
            <a:xfrm>
              <a:off x="4141" y="167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8" name="Line 904"/>
            <p:cNvSpPr>
              <a:spLocks noChangeShapeType="1"/>
            </p:cNvSpPr>
            <p:nvPr/>
          </p:nvSpPr>
          <p:spPr bwMode="auto">
            <a:xfrm>
              <a:off x="4146" y="168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29" name="Line 905"/>
            <p:cNvSpPr>
              <a:spLocks noChangeShapeType="1"/>
            </p:cNvSpPr>
            <p:nvPr/>
          </p:nvSpPr>
          <p:spPr bwMode="auto">
            <a:xfrm>
              <a:off x="4150" y="168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0" name="Line 906"/>
            <p:cNvSpPr>
              <a:spLocks noChangeShapeType="1"/>
            </p:cNvSpPr>
            <p:nvPr/>
          </p:nvSpPr>
          <p:spPr bwMode="auto">
            <a:xfrm>
              <a:off x="4155" y="168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1" name="Line 907"/>
            <p:cNvSpPr>
              <a:spLocks noChangeShapeType="1"/>
            </p:cNvSpPr>
            <p:nvPr/>
          </p:nvSpPr>
          <p:spPr bwMode="auto">
            <a:xfrm>
              <a:off x="4158" y="169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2" name="Line 908"/>
            <p:cNvSpPr>
              <a:spLocks noChangeShapeType="1"/>
            </p:cNvSpPr>
            <p:nvPr/>
          </p:nvSpPr>
          <p:spPr bwMode="auto">
            <a:xfrm flipH="1">
              <a:off x="4066" y="1684"/>
              <a:ext cx="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3" name="Line 909"/>
            <p:cNvSpPr>
              <a:spLocks noChangeShapeType="1"/>
            </p:cNvSpPr>
            <p:nvPr/>
          </p:nvSpPr>
          <p:spPr bwMode="auto">
            <a:xfrm flipH="1" flipV="1">
              <a:off x="4056" y="1679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4" name="Line 910"/>
            <p:cNvSpPr>
              <a:spLocks noChangeShapeType="1"/>
            </p:cNvSpPr>
            <p:nvPr/>
          </p:nvSpPr>
          <p:spPr bwMode="auto">
            <a:xfrm flipH="1" flipV="1">
              <a:off x="4048" y="167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5" name="Line 911"/>
            <p:cNvSpPr>
              <a:spLocks noChangeShapeType="1"/>
            </p:cNvSpPr>
            <p:nvPr/>
          </p:nvSpPr>
          <p:spPr bwMode="auto">
            <a:xfrm>
              <a:off x="4065" y="1693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6" name="Line 912"/>
            <p:cNvSpPr>
              <a:spLocks noChangeShapeType="1"/>
            </p:cNvSpPr>
            <p:nvPr/>
          </p:nvSpPr>
          <p:spPr bwMode="auto">
            <a:xfrm flipH="1">
              <a:off x="4014" y="1777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7" name="Line 913"/>
            <p:cNvSpPr>
              <a:spLocks noChangeShapeType="1"/>
            </p:cNvSpPr>
            <p:nvPr/>
          </p:nvSpPr>
          <p:spPr bwMode="auto">
            <a:xfrm flipH="1">
              <a:off x="4006" y="1778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8" name="Line 914"/>
            <p:cNvSpPr>
              <a:spLocks noChangeShapeType="1"/>
            </p:cNvSpPr>
            <p:nvPr/>
          </p:nvSpPr>
          <p:spPr bwMode="auto">
            <a:xfrm flipH="1">
              <a:off x="4001" y="1781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39" name="Line 915"/>
            <p:cNvSpPr>
              <a:spLocks noChangeShapeType="1"/>
            </p:cNvSpPr>
            <p:nvPr/>
          </p:nvSpPr>
          <p:spPr bwMode="auto">
            <a:xfrm flipH="1">
              <a:off x="3998" y="178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0" name="Line 916"/>
            <p:cNvSpPr>
              <a:spLocks noChangeShapeType="1"/>
            </p:cNvSpPr>
            <p:nvPr/>
          </p:nvSpPr>
          <p:spPr bwMode="auto">
            <a:xfrm flipH="1">
              <a:off x="3994" y="1790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1" name="Line 917"/>
            <p:cNvSpPr>
              <a:spLocks noChangeShapeType="1"/>
            </p:cNvSpPr>
            <p:nvPr/>
          </p:nvSpPr>
          <p:spPr bwMode="auto">
            <a:xfrm flipH="1">
              <a:off x="3991" y="179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2" name="Line 918"/>
            <p:cNvSpPr>
              <a:spLocks noChangeShapeType="1"/>
            </p:cNvSpPr>
            <p:nvPr/>
          </p:nvSpPr>
          <p:spPr bwMode="auto">
            <a:xfrm>
              <a:off x="3992" y="180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3" name="Line 919"/>
            <p:cNvSpPr>
              <a:spLocks noChangeShapeType="1"/>
            </p:cNvSpPr>
            <p:nvPr/>
          </p:nvSpPr>
          <p:spPr bwMode="auto">
            <a:xfrm>
              <a:off x="3992" y="180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4" name="Line 920"/>
            <p:cNvSpPr>
              <a:spLocks noChangeShapeType="1"/>
            </p:cNvSpPr>
            <p:nvPr/>
          </p:nvSpPr>
          <p:spPr bwMode="auto">
            <a:xfrm>
              <a:off x="3992" y="181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5" name="Line 921"/>
            <p:cNvSpPr>
              <a:spLocks noChangeShapeType="1"/>
            </p:cNvSpPr>
            <p:nvPr/>
          </p:nvSpPr>
          <p:spPr bwMode="auto">
            <a:xfrm>
              <a:off x="3996" y="181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6" name="Line 922"/>
            <p:cNvSpPr>
              <a:spLocks noChangeShapeType="1"/>
            </p:cNvSpPr>
            <p:nvPr/>
          </p:nvSpPr>
          <p:spPr bwMode="auto">
            <a:xfrm>
              <a:off x="3999" y="181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7" name="Line 923"/>
            <p:cNvSpPr>
              <a:spLocks noChangeShapeType="1"/>
            </p:cNvSpPr>
            <p:nvPr/>
          </p:nvSpPr>
          <p:spPr bwMode="auto">
            <a:xfrm>
              <a:off x="4004" y="182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8" name="Line 924"/>
            <p:cNvSpPr>
              <a:spLocks noChangeShapeType="1"/>
            </p:cNvSpPr>
            <p:nvPr/>
          </p:nvSpPr>
          <p:spPr bwMode="auto">
            <a:xfrm>
              <a:off x="4008" y="182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49" name="Line 925"/>
            <p:cNvSpPr>
              <a:spLocks noChangeShapeType="1"/>
            </p:cNvSpPr>
            <p:nvPr/>
          </p:nvSpPr>
          <p:spPr bwMode="auto">
            <a:xfrm>
              <a:off x="4012" y="18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0" name="Line 926"/>
            <p:cNvSpPr>
              <a:spLocks noChangeShapeType="1"/>
            </p:cNvSpPr>
            <p:nvPr/>
          </p:nvSpPr>
          <p:spPr bwMode="auto">
            <a:xfrm>
              <a:off x="4022" y="1824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1" name="Line 927"/>
            <p:cNvSpPr>
              <a:spLocks noChangeShapeType="1"/>
            </p:cNvSpPr>
            <p:nvPr/>
          </p:nvSpPr>
          <p:spPr bwMode="auto">
            <a:xfrm>
              <a:off x="4065" y="1801"/>
              <a:ext cx="1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2" name="Line 928"/>
            <p:cNvSpPr>
              <a:spLocks noChangeShapeType="1"/>
            </p:cNvSpPr>
            <p:nvPr/>
          </p:nvSpPr>
          <p:spPr bwMode="auto">
            <a:xfrm flipH="1" flipV="1">
              <a:off x="4141" y="1800"/>
              <a:ext cx="39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3" name="Line 929"/>
            <p:cNvSpPr>
              <a:spLocks noChangeShapeType="1"/>
            </p:cNvSpPr>
            <p:nvPr/>
          </p:nvSpPr>
          <p:spPr bwMode="auto">
            <a:xfrm>
              <a:off x="4151" y="1810"/>
              <a:ext cx="9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4" name="Line 930"/>
            <p:cNvSpPr>
              <a:spLocks noChangeShapeType="1"/>
            </p:cNvSpPr>
            <p:nvPr/>
          </p:nvSpPr>
          <p:spPr bwMode="auto">
            <a:xfrm flipH="1">
              <a:off x="4103" y="1824"/>
              <a:ext cx="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5" name="Line 931"/>
            <p:cNvSpPr>
              <a:spLocks noChangeShapeType="1"/>
            </p:cNvSpPr>
            <p:nvPr/>
          </p:nvSpPr>
          <p:spPr bwMode="auto">
            <a:xfrm flipV="1">
              <a:off x="4104" y="1800"/>
              <a:ext cx="8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6" name="Line 932"/>
            <p:cNvSpPr>
              <a:spLocks noChangeShapeType="1"/>
            </p:cNvSpPr>
            <p:nvPr/>
          </p:nvSpPr>
          <p:spPr bwMode="auto">
            <a:xfrm flipH="1">
              <a:off x="4084" y="1810"/>
              <a:ext cx="39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7" name="Line 933"/>
            <p:cNvSpPr>
              <a:spLocks noChangeShapeType="1"/>
            </p:cNvSpPr>
            <p:nvPr/>
          </p:nvSpPr>
          <p:spPr bwMode="auto">
            <a:xfrm flipV="1">
              <a:off x="4013" y="1822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8" name="Line 934"/>
            <p:cNvSpPr>
              <a:spLocks noChangeShapeType="1"/>
            </p:cNvSpPr>
            <p:nvPr/>
          </p:nvSpPr>
          <p:spPr bwMode="auto">
            <a:xfrm flipV="1">
              <a:off x="3989" y="179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59" name="Line 935"/>
            <p:cNvSpPr>
              <a:spLocks noChangeShapeType="1"/>
            </p:cNvSpPr>
            <p:nvPr/>
          </p:nvSpPr>
          <p:spPr bwMode="auto">
            <a:xfrm flipV="1">
              <a:off x="3989" y="1768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0" name="Line 936"/>
            <p:cNvSpPr>
              <a:spLocks noChangeShapeType="1"/>
            </p:cNvSpPr>
            <p:nvPr/>
          </p:nvSpPr>
          <p:spPr bwMode="auto">
            <a:xfrm>
              <a:off x="4012" y="177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1" name="Line 937"/>
            <p:cNvSpPr>
              <a:spLocks noChangeShapeType="1"/>
            </p:cNvSpPr>
            <p:nvPr/>
          </p:nvSpPr>
          <p:spPr bwMode="auto">
            <a:xfrm>
              <a:off x="4216" y="1777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2" name="Line 938"/>
            <p:cNvSpPr>
              <a:spLocks noChangeShapeType="1"/>
            </p:cNvSpPr>
            <p:nvPr/>
          </p:nvSpPr>
          <p:spPr bwMode="auto">
            <a:xfrm>
              <a:off x="4251" y="177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3" name="Line 939"/>
            <p:cNvSpPr>
              <a:spLocks noChangeShapeType="1"/>
            </p:cNvSpPr>
            <p:nvPr/>
          </p:nvSpPr>
          <p:spPr bwMode="auto">
            <a:xfrm>
              <a:off x="4256" y="177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4" name="Line 940"/>
            <p:cNvSpPr>
              <a:spLocks noChangeShapeType="1"/>
            </p:cNvSpPr>
            <p:nvPr/>
          </p:nvSpPr>
          <p:spPr bwMode="auto">
            <a:xfrm>
              <a:off x="4262" y="178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5" name="Line 941"/>
            <p:cNvSpPr>
              <a:spLocks noChangeShapeType="1"/>
            </p:cNvSpPr>
            <p:nvPr/>
          </p:nvSpPr>
          <p:spPr bwMode="auto">
            <a:xfrm>
              <a:off x="4265" y="178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6" name="Line 942"/>
            <p:cNvSpPr>
              <a:spLocks noChangeShapeType="1"/>
            </p:cNvSpPr>
            <p:nvPr/>
          </p:nvSpPr>
          <p:spPr bwMode="auto">
            <a:xfrm>
              <a:off x="4268" y="179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7" name="Line 943"/>
            <p:cNvSpPr>
              <a:spLocks noChangeShapeType="1"/>
            </p:cNvSpPr>
            <p:nvPr/>
          </p:nvSpPr>
          <p:spPr bwMode="auto">
            <a:xfrm>
              <a:off x="4269" y="179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8" name="Line 944"/>
            <p:cNvSpPr>
              <a:spLocks noChangeShapeType="1"/>
            </p:cNvSpPr>
            <p:nvPr/>
          </p:nvSpPr>
          <p:spPr bwMode="auto">
            <a:xfrm>
              <a:off x="4270" y="180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69" name="Line 945"/>
            <p:cNvSpPr>
              <a:spLocks noChangeShapeType="1"/>
            </p:cNvSpPr>
            <p:nvPr/>
          </p:nvSpPr>
          <p:spPr bwMode="auto">
            <a:xfrm>
              <a:off x="4270" y="180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0" name="Line 946"/>
            <p:cNvSpPr>
              <a:spLocks noChangeShapeType="1"/>
            </p:cNvSpPr>
            <p:nvPr/>
          </p:nvSpPr>
          <p:spPr bwMode="auto">
            <a:xfrm flipH="1">
              <a:off x="4268" y="181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1" name="Line 947"/>
            <p:cNvSpPr>
              <a:spLocks noChangeShapeType="1"/>
            </p:cNvSpPr>
            <p:nvPr/>
          </p:nvSpPr>
          <p:spPr bwMode="auto">
            <a:xfrm flipH="1">
              <a:off x="4267" y="181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2" name="Line 948"/>
            <p:cNvSpPr>
              <a:spLocks noChangeShapeType="1"/>
            </p:cNvSpPr>
            <p:nvPr/>
          </p:nvSpPr>
          <p:spPr bwMode="auto">
            <a:xfrm flipH="1">
              <a:off x="4264" y="1819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3" name="Line 949"/>
            <p:cNvSpPr>
              <a:spLocks noChangeShapeType="1"/>
            </p:cNvSpPr>
            <p:nvPr/>
          </p:nvSpPr>
          <p:spPr bwMode="auto">
            <a:xfrm flipH="1">
              <a:off x="4258" y="1821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4" name="Line 950"/>
            <p:cNvSpPr>
              <a:spLocks noChangeShapeType="1"/>
            </p:cNvSpPr>
            <p:nvPr/>
          </p:nvSpPr>
          <p:spPr bwMode="auto">
            <a:xfrm flipH="1">
              <a:off x="4253" y="1823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5" name="Line 951"/>
            <p:cNvSpPr>
              <a:spLocks noChangeShapeType="1"/>
            </p:cNvSpPr>
            <p:nvPr/>
          </p:nvSpPr>
          <p:spPr bwMode="auto">
            <a:xfrm flipH="1">
              <a:off x="4249" y="182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6" name="Line 952"/>
            <p:cNvSpPr>
              <a:spLocks noChangeShapeType="1"/>
            </p:cNvSpPr>
            <p:nvPr/>
          </p:nvSpPr>
          <p:spPr bwMode="auto">
            <a:xfrm flipH="1">
              <a:off x="4208" y="1824"/>
              <a:ext cx="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7" name="Line 953"/>
            <p:cNvSpPr>
              <a:spLocks noChangeShapeType="1"/>
            </p:cNvSpPr>
            <p:nvPr/>
          </p:nvSpPr>
          <p:spPr bwMode="auto">
            <a:xfrm>
              <a:off x="4248" y="1829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8" name="Line 954"/>
            <p:cNvSpPr>
              <a:spLocks noChangeShapeType="1"/>
            </p:cNvSpPr>
            <p:nvPr/>
          </p:nvSpPr>
          <p:spPr bwMode="auto">
            <a:xfrm flipV="1">
              <a:off x="4273" y="1793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79" name="Line 955"/>
            <p:cNvSpPr>
              <a:spLocks noChangeShapeType="1"/>
            </p:cNvSpPr>
            <p:nvPr/>
          </p:nvSpPr>
          <p:spPr bwMode="auto">
            <a:xfrm flipV="1">
              <a:off x="4273" y="1768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0" name="Line 956"/>
            <p:cNvSpPr>
              <a:spLocks noChangeShapeType="1"/>
            </p:cNvSpPr>
            <p:nvPr/>
          </p:nvSpPr>
          <p:spPr bwMode="auto">
            <a:xfrm flipV="1">
              <a:off x="4234" y="1710"/>
              <a:ext cx="0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1" name="Line 957"/>
            <p:cNvSpPr>
              <a:spLocks noChangeShapeType="1"/>
            </p:cNvSpPr>
            <p:nvPr/>
          </p:nvSpPr>
          <p:spPr bwMode="auto">
            <a:xfrm flipV="1">
              <a:off x="4035" y="1443"/>
              <a:ext cx="0" cy="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2" name="Line 958"/>
            <p:cNvSpPr>
              <a:spLocks noChangeShapeType="1"/>
            </p:cNvSpPr>
            <p:nvPr/>
          </p:nvSpPr>
          <p:spPr bwMode="auto">
            <a:xfrm>
              <a:off x="4028" y="1453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3" name="Line 959"/>
            <p:cNvSpPr>
              <a:spLocks noChangeShapeType="1"/>
            </p:cNvSpPr>
            <p:nvPr/>
          </p:nvSpPr>
          <p:spPr bwMode="auto">
            <a:xfrm flipH="1">
              <a:off x="4013" y="1458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4" name="Line 960"/>
            <p:cNvSpPr>
              <a:spLocks noChangeShapeType="1"/>
            </p:cNvSpPr>
            <p:nvPr/>
          </p:nvSpPr>
          <p:spPr bwMode="auto">
            <a:xfrm>
              <a:off x="4012" y="1458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5" name="Line 961"/>
            <p:cNvSpPr>
              <a:spLocks noChangeShapeType="1"/>
            </p:cNvSpPr>
            <p:nvPr/>
          </p:nvSpPr>
          <p:spPr bwMode="auto">
            <a:xfrm>
              <a:off x="4012" y="1468"/>
              <a:ext cx="0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6" name="Line 962"/>
            <p:cNvSpPr>
              <a:spLocks noChangeShapeType="1"/>
            </p:cNvSpPr>
            <p:nvPr/>
          </p:nvSpPr>
          <p:spPr bwMode="auto">
            <a:xfrm>
              <a:off x="4021" y="153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7" name="Line 963"/>
            <p:cNvSpPr>
              <a:spLocks noChangeShapeType="1"/>
            </p:cNvSpPr>
            <p:nvPr/>
          </p:nvSpPr>
          <p:spPr bwMode="auto">
            <a:xfrm>
              <a:off x="4028" y="1544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8" name="Line 964"/>
            <p:cNvSpPr>
              <a:spLocks noChangeShapeType="1"/>
            </p:cNvSpPr>
            <p:nvPr/>
          </p:nvSpPr>
          <p:spPr bwMode="auto">
            <a:xfrm flipH="1">
              <a:off x="4013" y="1551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89" name="Line 965"/>
            <p:cNvSpPr>
              <a:spLocks noChangeShapeType="1"/>
            </p:cNvSpPr>
            <p:nvPr/>
          </p:nvSpPr>
          <p:spPr bwMode="auto">
            <a:xfrm>
              <a:off x="4021" y="155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0" name="Line 966"/>
            <p:cNvSpPr>
              <a:spLocks noChangeShapeType="1"/>
            </p:cNvSpPr>
            <p:nvPr/>
          </p:nvSpPr>
          <p:spPr bwMode="auto">
            <a:xfrm>
              <a:off x="4012" y="1556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1" name="Line 967"/>
            <p:cNvSpPr>
              <a:spLocks noChangeShapeType="1"/>
            </p:cNvSpPr>
            <p:nvPr/>
          </p:nvSpPr>
          <p:spPr bwMode="auto">
            <a:xfrm>
              <a:off x="4021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2" name="Line 968"/>
            <p:cNvSpPr>
              <a:spLocks noChangeShapeType="1"/>
            </p:cNvSpPr>
            <p:nvPr/>
          </p:nvSpPr>
          <p:spPr bwMode="auto">
            <a:xfrm>
              <a:off x="4021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3" name="Line 969"/>
            <p:cNvSpPr>
              <a:spLocks noChangeShapeType="1"/>
            </p:cNvSpPr>
            <p:nvPr/>
          </p:nvSpPr>
          <p:spPr bwMode="auto">
            <a:xfrm>
              <a:off x="4021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4" name="Line 970"/>
            <p:cNvSpPr>
              <a:spLocks noChangeShapeType="1"/>
            </p:cNvSpPr>
            <p:nvPr/>
          </p:nvSpPr>
          <p:spPr bwMode="auto">
            <a:xfrm>
              <a:off x="4037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5" name="Line 971"/>
            <p:cNvSpPr>
              <a:spLocks noChangeShapeType="1"/>
            </p:cNvSpPr>
            <p:nvPr/>
          </p:nvSpPr>
          <p:spPr bwMode="auto">
            <a:xfrm flipV="1">
              <a:off x="4012" y="1487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6" name="Line 972"/>
            <p:cNvSpPr>
              <a:spLocks noChangeShapeType="1"/>
            </p:cNvSpPr>
            <p:nvPr/>
          </p:nvSpPr>
          <p:spPr bwMode="auto">
            <a:xfrm>
              <a:off x="4021" y="148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7" name="Line 973"/>
            <p:cNvSpPr>
              <a:spLocks noChangeShapeType="1"/>
            </p:cNvSpPr>
            <p:nvPr/>
          </p:nvSpPr>
          <p:spPr bwMode="auto">
            <a:xfrm>
              <a:off x="4028" y="1497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8" name="Line 974"/>
            <p:cNvSpPr>
              <a:spLocks noChangeShapeType="1"/>
            </p:cNvSpPr>
            <p:nvPr/>
          </p:nvSpPr>
          <p:spPr bwMode="auto">
            <a:xfrm flipH="1">
              <a:off x="4013" y="1514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399" name="Line 975"/>
            <p:cNvSpPr>
              <a:spLocks noChangeShapeType="1"/>
            </p:cNvSpPr>
            <p:nvPr/>
          </p:nvSpPr>
          <p:spPr bwMode="auto">
            <a:xfrm>
              <a:off x="4012" y="151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0" name="Line 976"/>
            <p:cNvSpPr>
              <a:spLocks noChangeShapeType="1"/>
            </p:cNvSpPr>
            <p:nvPr/>
          </p:nvSpPr>
          <p:spPr bwMode="auto">
            <a:xfrm>
              <a:off x="4021" y="151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1" name="Line 977"/>
            <p:cNvSpPr>
              <a:spLocks noChangeShapeType="1"/>
            </p:cNvSpPr>
            <p:nvPr/>
          </p:nvSpPr>
          <p:spPr bwMode="auto">
            <a:xfrm flipV="1">
              <a:off x="4028" y="1427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2" name="Line 978"/>
            <p:cNvSpPr>
              <a:spLocks noChangeShapeType="1"/>
            </p:cNvSpPr>
            <p:nvPr/>
          </p:nvSpPr>
          <p:spPr bwMode="auto">
            <a:xfrm flipH="1">
              <a:off x="4013" y="1429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3" name="Line 979"/>
            <p:cNvSpPr>
              <a:spLocks noChangeShapeType="1"/>
            </p:cNvSpPr>
            <p:nvPr/>
          </p:nvSpPr>
          <p:spPr bwMode="auto">
            <a:xfrm flipH="1">
              <a:off x="4008" y="142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4" name="Line 980"/>
            <p:cNvSpPr>
              <a:spLocks noChangeShapeType="1"/>
            </p:cNvSpPr>
            <p:nvPr/>
          </p:nvSpPr>
          <p:spPr bwMode="auto">
            <a:xfrm flipH="1">
              <a:off x="4003" y="142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5" name="Line 981"/>
            <p:cNvSpPr>
              <a:spLocks noChangeShapeType="1"/>
            </p:cNvSpPr>
            <p:nvPr/>
          </p:nvSpPr>
          <p:spPr bwMode="auto">
            <a:xfrm flipH="1">
              <a:off x="3999" y="1429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6" name="Line 982"/>
            <p:cNvSpPr>
              <a:spLocks noChangeShapeType="1"/>
            </p:cNvSpPr>
            <p:nvPr/>
          </p:nvSpPr>
          <p:spPr bwMode="auto">
            <a:xfrm>
              <a:off x="4007" y="145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7" name="Line 983"/>
            <p:cNvSpPr>
              <a:spLocks noChangeShapeType="1"/>
            </p:cNvSpPr>
            <p:nvPr/>
          </p:nvSpPr>
          <p:spPr bwMode="auto">
            <a:xfrm flipV="1">
              <a:off x="4012" y="144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8" name="Line 984"/>
            <p:cNvSpPr>
              <a:spLocks noChangeShapeType="1"/>
            </p:cNvSpPr>
            <p:nvPr/>
          </p:nvSpPr>
          <p:spPr bwMode="auto">
            <a:xfrm flipV="1">
              <a:off x="4012" y="1371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09" name="Line 985"/>
            <p:cNvSpPr>
              <a:spLocks noChangeShapeType="1"/>
            </p:cNvSpPr>
            <p:nvPr/>
          </p:nvSpPr>
          <p:spPr bwMode="auto">
            <a:xfrm>
              <a:off x="4021" y="1373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0" name="Line 986"/>
            <p:cNvSpPr>
              <a:spLocks noChangeShapeType="1"/>
            </p:cNvSpPr>
            <p:nvPr/>
          </p:nvSpPr>
          <p:spPr bwMode="auto">
            <a:xfrm>
              <a:off x="4028" y="1382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1" name="Line 987"/>
            <p:cNvSpPr>
              <a:spLocks noChangeShapeType="1"/>
            </p:cNvSpPr>
            <p:nvPr/>
          </p:nvSpPr>
          <p:spPr bwMode="auto">
            <a:xfrm flipH="1">
              <a:off x="4013" y="1398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2" name="Line 988"/>
            <p:cNvSpPr>
              <a:spLocks noChangeShapeType="1"/>
            </p:cNvSpPr>
            <p:nvPr/>
          </p:nvSpPr>
          <p:spPr bwMode="auto">
            <a:xfrm>
              <a:off x="4021" y="137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3" name="Line 989"/>
            <p:cNvSpPr>
              <a:spLocks noChangeShapeType="1"/>
            </p:cNvSpPr>
            <p:nvPr/>
          </p:nvSpPr>
          <p:spPr bwMode="auto">
            <a:xfrm flipH="1">
              <a:off x="4013" y="135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4" name="Line 990"/>
            <p:cNvSpPr>
              <a:spLocks noChangeShapeType="1"/>
            </p:cNvSpPr>
            <p:nvPr/>
          </p:nvSpPr>
          <p:spPr bwMode="auto">
            <a:xfrm flipV="1">
              <a:off x="4009" y="1336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5" name="Line 991"/>
            <p:cNvSpPr>
              <a:spLocks noChangeShapeType="1"/>
            </p:cNvSpPr>
            <p:nvPr/>
          </p:nvSpPr>
          <p:spPr bwMode="auto">
            <a:xfrm>
              <a:off x="4021" y="13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6" name="Line 992"/>
            <p:cNvSpPr>
              <a:spLocks noChangeShapeType="1"/>
            </p:cNvSpPr>
            <p:nvPr/>
          </p:nvSpPr>
          <p:spPr bwMode="auto">
            <a:xfrm>
              <a:off x="4028" y="134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7" name="Line 993"/>
            <p:cNvSpPr>
              <a:spLocks noChangeShapeType="1"/>
            </p:cNvSpPr>
            <p:nvPr/>
          </p:nvSpPr>
          <p:spPr bwMode="auto">
            <a:xfrm flipH="1">
              <a:off x="4013" y="1340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8" name="Line 994"/>
            <p:cNvSpPr>
              <a:spLocks noChangeShapeType="1"/>
            </p:cNvSpPr>
            <p:nvPr/>
          </p:nvSpPr>
          <p:spPr bwMode="auto">
            <a:xfrm>
              <a:off x="4021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19" name="Line 995"/>
            <p:cNvSpPr>
              <a:spLocks noChangeShapeType="1"/>
            </p:cNvSpPr>
            <p:nvPr/>
          </p:nvSpPr>
          <p:spPr bwMode="auto">
            <a:xfrm>
              <a:off x="4021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0" name="Line 996"/>
            <p:cNvSpPr>
              <a:spLocks noChangeShapeType="1"/>
            </p:cNvSpPr>
            <p:nvPr/>
          </p:nvSpPr>
          <p:spPr bwMode="auto">
            <a:xfrm>
              <a:off x="4021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1" name="Line 997"/>
            <p:cNvSpPr>
              <a:spLocks noChangeShapeType="1"/>
            </p:cNvSpPr>
            <p:nvPr/>
          </p:nvSpPr>
          <p:spPr bwMode="auto">
            <a:xfrm>
              <a:off x="4037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2" name="Line 998"/>
            <p:cNvSpPr>
              <a:spLocks noChangeShapeType="1"/>
            </p:cNvSpPr>
            <p:nvPr/>
          </p:nvSpPr>
          <p:spPr bwMode="auto">
            <a:xfrm flipH="1">
              <a:off x="4003" y="1352"/>
              <a:ext cx="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3" name="Line 999"/>
            <p:cNvSpPr>
              <a:spLocks noChangeShapeType="1"/>
            </p:cNvSpPr>
            <p:nvPr/>
          </p:nvSpPr>
          <p:spPr bwMode="auto">
            <a:xfrm flipH="1">
              <a:off x="3999" y="135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4" name="Line 1000"/>
            <p:cNvSpPr>
              <a:spLocks noChangeShapeType="1"/>
            </p:cNvSpPr>
            <p:nvPr/>
          </p:nvSpPr>
          <p:spPr bwMode="auto">
            <a:xfrm>
              <a:off x="3998" y="1362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5" name="Line 1001"/>
            <p:cNvSpPr>
              <a:spLocks noChangeShapeType="1"/>
            </p:cNvSpPr>
            <p:nvPr/>
          </p:nvSpPr>
          <p:spPr bwMode="auto">
            <a:xfrm>
              <a:off x="4003" y="1367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6" name="Line 1002"/>
            <p:cNvSpPr>
              <a:spLocks noChangeShapeType="1"/>
            </p:cNvSpPr>
            <p:nvPr/>
          </p:nvSpPr>
          <p:spPr bwMode="auto">
            <a:xfrm flipH="1">
              <a:off x="4002" y="137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7" name="Line 1003"/>
            <p:cNvSpPr>
              <a:spLocks noChangeShapeType="1"/>
            </p:cNvSpPr>
            <p:nvPr/>
          </p:nvSpPr>
          <p:spPr bwMode="auto">
            <a:xfrm flipH="1">
              <a:off x="3999" y="1371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8" name="Line 1004"/>
            <p:cNvSpPr>
              <a:spLocks noChangeShapeType="1"/>
            </p:cNvSpPr>
            <p:nvPr/>
          </p:nvSpPr>
          <p:spPr bwMode="auto">
            <a:xfrm>
              <a:off x="3998" y="137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29" name="Line 1005"/>
            <p:cNvSpPr>
              <a:spLocks noChangeShapeType="1"/>
            </p:cNvSpPr>
            <p:nvPr/>
          </p:nvSpPr>
          <p:spPr bwMode="auto">
            <a:xfrm>
              <a:off x="4002" y="138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0" name="Line 1006"/>
            <p:cNvSpPr>
              <a:spLocks noChangeShapeType="1"/>
            </p:cNvSpPr>
            <p:nvPr/>
          </p:nvSpPr>
          <p:spPr bwMode="auto">
            <a:xfrm flipH="1">
              <a:off x="4001" y="1382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1" name="Line 1007"/>
            <p:cNvSpPr>
              <a:spLocks noChangeShapeType="1"/>
            </p:cNvSpPr>
            <p:nvPr/>
          </p:nvSpPr>
          <p:spPr bwMode="auto">
            <a:xfrm flipH="1">
              <a:off x="4000" y="138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2" name="Line 1008"/>
            <p:cNvSpPr>
              <a:spLocks noChangeShapeType="1"/>
            </p:cNvSpPr>
            <p:nvPr/>
          </p:nvSpPr>
          <p:spPr bwMode="auto">
            <a:xfrm flipH="1">
              <a:off x="3998" y="1386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3" name="Line 1009"/>
            <p:cNvSpPr>
              <a:spLocks noChangeShapeType="1"/>
            </p:cNvSpPr>
            <p:nvPr/>
          </p:nvSpPr>
          <p:spPr bwMode="auto">
            <a:xfrm flipV="1">
              <a:off x="3998" y="138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4" name="Line 1010"/>
            <p:cNvSpPr>
              <a:spLocks noChangeShapeType="1"/>
            </p:cNvSpPr>
            <p:nvPr/>
          </p:nvSpPr>
          <p:spPr bwMode="auto">
            <a:xfrm flipV="1">
              <a:off x="4004" y="1366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5" name="Line 1011"/>
            <p:cNvSpPr>
              <a:spLocks noChangeShapeType="1"/>
            </p:cNvSpPr>
            <p:nvPr/>
          </p:nvSpPr>
          <p:spPr bwMode="auto">
            <a:xfrm flipV="1">
              <a:off x="4009" y="1350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6" name="Line 1012"/>
            <p:cNvSpPr>
              <a:spLocks noChangeShapeType="1"/>
            </p:cNvSpPr>
            <p:nvPr/>
          </p:nvSpPr>
          <p:spPr bwMode="auto">
            <a:xfrm>
              <a:off x="4012" y="1360"/>
              <a:ext cx="0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7" name="Line 1013"/>
            <p:cNvSpPr>
              <a:spLocks noChangeShapeType="1"/>
            </p:cNvSpPr>
            <p:nvPr/>
          </p:nvSpPr>
          <p:spPr bwMode="auto">
            <a:xfrm flipV="1">
              <a:off x="3998" y="1386"/>
              <a:ext cx="0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8" name="Line 1014"/>
            <p:cNvSpPr>
              <a:spLocks noChangeShapeType="1"/>
            </p:cNvSpPr>
            <p:nvPr/>
          </p:nvSpPr>
          <p:spPr bwMode="auto">
            <a:xfrm flipV="1">
              <a:off x="3998" y="134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39" name="Line 1015"/>
            <p:cNvSpPr>
              <a:spLocks noChangeShapeType="1"/>
            </p:cNvSpPr>
            <p:nvPr/>
          </p:nvSpPr>
          <p:spPr bwMode="auto">
            <a:xfrm>
              <a:off x="4002" y="135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0" name="Line 1016"/>
            <p:cNvSpPr>
              <a:spLocks noChangeShapeType="1"/>
            </p:cNvSpPr>
            <p:nvPr/>
          </p:nvSpPr>
          <p:spPr bwMode="auto">
            <a:xfrm>
              <a:off x="4012" y="135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1" name="Line 1017"/>
            <p:cNvSpPr>
              <a:spLocks noChangeShapeType="1"/>
            </p:cNvSpPr>
            <p:nvPr/>
          </p:nvSpPr>
          <p:spPr bwMode="auto">
            <a:xfrm flipV="1">
              <a:off x="4012" y="1326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2" name="Line 1018"/>
            <p:cNvSpPr>
              <a:spLocks noChangeShapeType="1"/>
            </p:cNvSpPr>
            <p:nvPr/>
          </p:nvSpPr>
          <p:spPr bwMode="auto">
            <a:xfrm>
              <a:off x="4035" y="1337"/>
              <a:ext cx="0" cy="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3" name="Line 1019"/>
            <p:cNvSpPr>
              <a:spLocks noChangeShapeType="1"/>
            </p:cNvSpPr>
            <p:nvPr/>
          </p:nvSpPr>
          <p:spPr bwMode="auto">
            <a:xfrm flipH="1">
              <a:off x="4008" y="1464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4" name="Line 1020"/>
            <p:cNvSpPr>
              <a:spLocks noChangeShapeType="1"/>
            </p:cNvSpPr>
            <p:nvPr/>
          </p:nvSpPr>
          <p:spPr bwMode="auto">
            <a:xfrm flipH="1">
              <a:off x="4003" y="1472"/>
              <a:ext cx="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5" name="Line 1021"/>
            <p:cNvSpPr>
              <a:spLocks noChangeShapeType="1"/>
            </p:cNvSpPr>
            <p:nvPr/>
          </p:nvSpPr>
          <p:spPr bwMode="auto">
            <a:xfrm flipH="1">
              <a:off x="3999" y="1480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6" name="Line 1022"/>
            <p:cNvSpPr>
              <a:spLocks noChangeShapeType="1"/>
            </p:cNvSpPr>
            <p:nvPr/>
          </p:nvSpPr>
          <p:spPr bwMode="auto">
            <a:xfrm flipV="1">
              <a:off x="3998" y="1456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7" name="Line 1023"/>
            <p:cNvSpPr>
              <a:spLocks noChangeShapeType="1"/>
            </p:cNvSpPr>
            <p:nvPr/>
          </p:nvSpPr>
          <p:spPr bwMode="auto">
            <a:xfrm>
              <a:off x="4002" y="1485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8" name="Line 1024"/>
            <p:cNvSpPr>
              <a:spLocks noChangeShapeType="1"/>
            </p:cNvSpPr>
            <p:nvPr/>
          </p:nvSpPr>
          <p:spPr bwMode="auto">
            <a:xfrm>
              <a:off x="4006" y="152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49" name="Line 1025"/>
            <p:cNvSpPr>
              <a:spLocks noChangeShapeType="1"/>
            </p:cNvSpPr>
            <p:nvPr/>
          </p:nvSpPr>
          <p:spPr bwMode="auto">
            <a:xfrm>
              <a:off x="4011" y="1531"/>
              <a:ext cx="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0" name="Line 1026"/>
            <p:cNvSpPr>
              <a:spLocks noChangeShapeType="1"/>
            </p:cNvSpPr>
            <p:nvPr/>
          </p:nvSpPr>
          <p:spPr bwMode="auto">
            <a:xfrm>
              <a:off x="4021" y="153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1" name="Line 1027"/>
            <p:cNvSpPr>
              <a:spLocks noChangeShapeType="1"/>
            </p:cNvSpPr>
            <p:nvPr/>
          </p:nvSpPr>
          <p:spPr bwMode="auto">
            <a:xfrm>
              <a:off x="4012" y="154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2" name="Line 1028"/>
            <p:cNvSpPr>
              <a:spLocks noChangeShapeType="1"/>
            </p:cNvSpPr>
            <p:nvPr/>
          </p:nvSpPr>
          <p:spPr bwMode="auto">
            <a:xfrm>
              <a:off x="4021" y="154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3" name="Line 1029"/>
            <p:cNvSpPr>
              <a:spLocks noChangeShapeType="1"/>
            </p:cNvSpPr>
            <p:nvPr/>
          </p:nvSpPr>
          <p:spPr bwMode="auto">
            <a:xfrm>
              <a:off x="4012" y="155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4" name="Line 1030"/>
            <p:cNvSpPr>
              <a:spLocks noChangeShapeType="1"/>
            </p:cNvSpPr>
            <p:nvPr/>
          </p:nvSpPr>
          <p:spPr bwMode="auto">
            <a:xfrm>
              <a:off x="4021" y="155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5" name="Line 1031"/>
            <p:cNvSpPr>
              <a:spLocks noChangeShapeType="1"/>
            </p:cNvSpPr>
            <p:nvPr/>
          </p:nvSpPr>
          <p:spPr bwMode="auto">
            <a:xfrm flipH="1" flipV="1">
              <a:off x="4005" y="1542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6" name="Line 1032"/>
            <p:cNvSpPr>
              <a:spLocks noChangeShapeType="1"/>
            </p:cNvSpPr>
            <p:nvPr/>
          </p:nvSpPr>
          <p:spPr bwMode="auto">
            <a:xfrm flipH="1" flipV="1">
              <a:off x="4000" y="1534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7" name="Line 1033"/>
            <p:cNvSpPr>
              <a:spLocks noChangeShapeType="1"/>
            </p:cNvSpPr>
            <p:nvPr/>
          </p:nvSpPr>
          <p:spPr bwMode="auto">
            <a:xfrm>
              <a:off x="4002" y="153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8" name="Line 1034"/>
            <p:cNvSpPr>
              <a:spLocks noChangeShapeType="1"/>
            </p:cNvSpPr>
            <p:nvPr/>
          </p:nvSpPr>
          <p:spPr bwMode="auto">
            <a:xfrm>
              <a:off x="4002" y="153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59" name="Line 1035"/>
            <p:cNvSpPr>
              <a:spLocks noChangeShapeType="1"/>
            </p:cNvSpPr>
            <p:nvPr/>
          </p:nvSpPr>
          <p:spPr bwMode="auto">
            <a:xfrm flipH="1">
              <a:off x="4000" y="153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0" name="Line 1036"/>
            <p:cNvSpPr>
              <a:spLocks noChangeShapeType="1"/>
            </p:cNvSpPr>
            <p:nvPr/>
          </p:nvSpPr>
          <p:spPr bwMode="auto">
            <a:xfrm flipH="1">
              <a:off x="3998" y="153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1" name="Line 1037"/>
            <p:cNvSpPr>
              <a:spLocks noChangeShapeType="1"/>
            </p:cNvSpPr>
            <p:nvPr/>
          </p:nvSpPr>
          <p:spPr bwMode="auto">
            <a:xfrm flipV="1">
              <a:off x="3998" y="152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2" name="Line 1038"/>
            <p:cNvSpPr>
              <a:spLocks noChangeShapeType="1"/>
            </p:cNvSpPr>
            <p:nvPr/>
          </p:nvSpPr>
          <p:spPr bwMode="auto">
            <a:xfrm flipV="1">
              <a:off x="3998" y="1518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3" name="Line 1039"/>
            <p:cNvSpPr>
              <a:spLocks noChangeShapeType="1"/>
            </p:cNvSpPr>
            <p:nvPr/>
          </p:nvSpPr>
          <p:spPr bwMode="auto">
            <a:xfrm>
              <a:off x="4003" y="1519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4" name="Line 1040"/>
            <p:cNvSpPr>
              <a:spLocks noChangeShapeType="1"/>
            </p:cNvSpPr>
            <p:nvPr/>
          </p:nvSpPr>
          <p:spPr bwMode="auto">
            <a:xfrm flipH="1">
              <a:off x="3999" y="151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5" name="Line 1041"/>
            <p:cNvSpPr>
              <a:spLocks noChangeShapeType="1"/>
            </p:cNvSpPr>
            <p:nvPr/>
          </p:nvSpPr>
          <p:spPr bwMode="auto">
            <a:xfrm flipV="1">
              <a:off x="3998" y="1479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6" name="Line 1042"/>
            <p:cNvSpPr>
              <a:spLocks noChangeShapeType="1"/>
            </p:cNvSpPr>
            <p:nvPr/>
          </p:nvSpPr>
          <p:spPr bwMode="auto">
            <a:xfrm>
              <a:off x="4001" y="15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7" name="Line 1043"/>
            <p:cNvSpPr>
              <a:spLocks noChangeShapeType="1"/>
            </p:cNvSpPr>
            <p:nvPr/>
          </p:nvSpPr>
          <p:spPr bwMode="auto">
            <a:xfrm>
              <a:off x="4004" y="152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8" name="Line 1044"/>
            <p:cNvSpPr>
              <a:spLocks noChangeShapeType="1"/>
            </p:cNvSpPr>
            <p:nvPr/>
          </p:nvSpPr>
          <p:spPr bwMode="auto">
            <a:xfrm>
              <a:off x="3998" y="153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69" name="Line 1045"/>
            <p:cNvSpPr>
              <a:spLocks noChangeShapeType="1"/>
            </p:cNvSpPr>
            <p:nvPr/>
          </p:nvSpPr>
          <p:spPr bwMode="auto">
            <a:xfrm flipV="1">
              <a:off x="4012" y="1427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0" name="Line 1046"/>
            <p:cNvSpPr>
              <a:spLocks noChangeShapeType="1"/>
            </p:cNvSpPr>
            <p:nvPr/>
          </p:nvSpPr>
          <p:spPr bwMode="auto">
            <a:xfrm flipV="1">
              <a:off x="4002" y="1382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1" name="Line 1047"/>
            <p:cNvSpPr>
              <a:spLocks noChangeShapeType="1"/>
            </p:cNvSpPr>
            <p:nvPr/>
          </p:nvSpPr>
          <p:spPr bwMode="auto">
            <a:xfrm flipV="1">
              <a:off x="4012" y="1339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2" name="Line 1048"/>
            <p:cNvSpPr>
              <a:spLocks noChangeShapeType="1"/>
            </p:cNvSpPr>
            <p:nvPr/>
          </p:nvSpPr>
          <p:spPr bwMode="auto">
            <a:xfrm>
              <a:off x="4100" y="135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3" name="Line 1049"/>
            <p:cNvSpPr>
              <a:spLocks noChangeShapeType="1"/>
            </p:cNvSpPr>
            <p:nvPr/>
          </p:nvSpPr>
          <p:spPr bwMode="auto">
            <a:xfrm>
              <a:off x="4101" y="1365"/>
              <a:ext cx="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4" name="Line 1050"/>
            <p:cNvSpPr>
              <a:spLocks noChangeShapeType="1"/>
            </p:cNvSpPr>
            <p:nvPr/>
          </p:nvSpPr>
          <p:spPr bwMode="auto">
            <a:xfrm>
              <a:off x="4103" y="137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5" name="Line 1051"/>
            <p:cNvSpPr>
              <a:spLocks noChangeShapeType="1"/>
            </p:cNvSpPr>
            <p:nvPr/>
          </p:nvSpPr>
          <p:spPr bwMode="auto">
            <a:xfrm>
              <a:off x="4106" y="137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6" name="Line 1052"/>
            <p:cNvSpPr>
              <a:spLocks noChangeShapeType="1"/>
            </p:cNvSpPr>
            <p:nvPr/>
          </p:nvSpPr>
          <p:spPr bwMode="auto">
            <a:xfrm>
              <a:off x="4111" y="138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7" name="Line 1053"/>
            <p:cNvSpPr>
              <a:spLocks noChangeShapeType="1"/>
            </p:cNvSpPr>
            <p:nvPr/>
          </p:nvSpPr>
          <p:spPr bwMode="auto">
            <a:xfrm>
              <a:off x="4115" y="138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8" name="Line 1054"/>
            <p:cNvSpPr>
              <a:spLocks noChangeShapeType="1"/>
            </p:cNvSpPr>
            <p:nvPr/>
          </p:nvSpPr>
          <p:spPr bwMode="auto">
            <a:xfrm>
              <a:off x="4120" y="139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79" name="Line 1055"/>
            <p:cNvSpPr>
              <a:spLocks noChangeShapeType="1"/>
            </p:cNvSpPr>
            <p:nvPr/>
          </p:nvSpPr>
          <p:spPr bwMode="auto">
            <a:xfrm>
              <a:off x="4126" y="139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0" name="Line 1056"/>
            <p:cNvSpPr>
              <a:spLocks noChangeShapeType="1"/>
            </p:cNvSpPr>
            <p:nvPr/>
          </p:nvSpPr>
          <p:spPr bwMode="auto">
            <a:xfrm>
              <a:off x="4132" y="139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1" name="Line 1057"/>
            <p:cNvSpPr>
              <a:spLocks noChangeShapeType="1"/>
            </p:cNvSpPr>
            <p:nvPr/>
          </p:nvSpPr>
          <p:spPr bwMode="auto">
            <a:xfrm>
              <a:off x="4138" y="1396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2" name="Line 1058"/>
            <p:cNvSpPr>
              <a:spLocks noChangeShapeType="1"/>
            </p:cNvSpPr>
            <p:nvPr/>
          </p:nvSpPr>
          <p:spPr bwMode="auto">
            <a:xfrm>
              <a:off x="4144" y="1396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3" name="Line 1059"/>
            <p:cNvSpPr>
              <a:spLocks noChangeShapeType="1"/>
            </p:cNvSpPr>
            <p:nvPr/>
          </p:nvSpPr>
          <p:spPr bwMode="auto">
            <a:xfrm>
              <a:off x="4150" y="139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4" name="Line 1060"/>
            <p:cNvSpPr>
              <a:spLocks noChangeShapeType="1"/>
            </p:cNvSpPr>
            <p:nvPr/>
          </p:nvSpPr>
          <p:spPr bwMode="auto">
            <a:xfrm>
              <a:off x="4156" y="139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5" name="Line 1061"/>
            <p:cNvSpPr>
              <a:spLocks noChangeShapeType="1"/>
            </p:cNvSpPr>
            <p:nvPr/>
          </p:nvSpPr>
          <p:spPr bwMode="auto">
            <a:xfrm flipV="1">
              <a:off x="4160" y="138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6" name="Line 1062"/>
            <p:cNvSpPr>
              <a:spLocks noChangeShapeType="1"/>
            </p:cNvSpPr>
            <p:nvPr/>
          </p:nvSpPr>
          <p:spPr bwMode="auto">
            <a:xfrm flipV="1">
              <a:off x="4165" y="1382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7" name="Line 1063"/>
            <p:cNvSpPr>
              <a:spLocks noChangeShapeType="1"/>
            </p:cNvSpPr>
            <p:nvPr/>
          </p:nvSpPr>
          <p:spPr bwMode="auto">
            <a:xfrm flipV="1">
              <a:off x="4169" y="137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8" name="Line 1064"/>
            <p:cNvSpPr>
              <a:spLocks noChangeShapeType="1"/>
            </p:cNvSpPr>
            <p:nvPr/>
          </p:nvSpPr>
          <p:spPr bwMode="auto">
            <a:xfrm flipV="1">
              <a:off x="4174" y="137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89" name="Line 1065"/>
            <p:cNvSpPr>
              <a:spLocks noChangeShapeType="1"/>
            </p:cNvSpPr>
            <p:nvPr/>
          </p:nvSpPr>
          <p:spPr bwMode="auto">
            <a:xfrm flipV="1">
              <a:off x="4177" y="136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0" name="Line 1066"/>
            <p:cNvSpPr>
              <a:spLocks noChangeShapeType="1"/>
            </p:cNvSpPr>
            <p:nvPr/>
          </p:nvSpPr>
          <p:spPr bwMode="auto">
            <a:xfrm flipV="1">
              <a:off x="4178" y="1358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1" name="Line 1067"/>
            <p:cNvSpPr>
              <a:spLocks noChangeShapeType="1"/>
            </p:cNvSpPr>
            <p:nvPr/>
          </p:nvSpPr>
          <p:spPr bwMode="auto">
            <a:xfrm flipV="1">
              <a:off x="4179" y="135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2" name="Line 1068"/>
            <p:cNvSpPr>
              <a:spLocks noChangeShapeType="1"/>
            </p:cNvSpPr>
            <p:nvPr/>
          </p:nvSpPr>
          <p:spPr bwMode="auto">
            <a:xfrm flipV="1">
              <a:off x="4110" y="134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3" name="Line 1069"/>
            <p:cNvSpPr>
              <a:spLocks noChangeShapeType="1"/>
            </p:cNvSpPr>
            <p:nvPr/>
          </p:nvSpPr>
          <p:spPr bwMode="auto">
            <a:xfrm flipV="1">
              <a:off x="4111" y="134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4" name="Line 1070"/>
            <p:cNvSpPr>
              <a:spLocks noChangeShapeType="1"/>
            </p:cNvSpPr>
            <p:nvPr/>
          </p:nvSpPr>
          <p:spPr bwMode="auto">
            <a:xfrm flipV="1">
              <a:off x="4113" y="1335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5" name="Line 1071"/>
            <p:cNvSpPr>
              <a:spLocks noChangeShapeType="1"/>
            </p:cNvSpPr>
            <p:nvPr/>
          </p:nvSpPr>
          <p:spPr bwMode="auto">
            <a:xfrm flipV="1">
              <a:off x="4116" y="133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6" name="Line 1072"/>
            <p:cNvSpPr>
              <a:spLocks noChangeShapeType="1"/>
            </p:cNvSpPr>
            <p:nvPr/>
          </p:nvSpPr>
          <p:spPr bwMode="auto">
            <a:xfrm flipV="1">
              <a:off x="4120" y="132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7" name="Line 1073"/>
            <p:cNvSpPr>
              <a:spLocks noChangeShapeType="1"/>
            </p:cNvSpPr>
            <p:nvPr/>
          </p:nvSpPr>
          <p:spPr bwMode="auto">
            <a:xfrm flipV="1">
              <a:off x="4124" y="1321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8" name="Line 1074"/>
            <p:cNvSpPr>
              <a:spLocks noChangeShapeType="1"/>
            </p:cNvSpPr>
            <p:nvPr/>
          </p:nvSpPr>
          <p:spPr bwMode="auto">
            <a:xfrm>
              <a:off x="4132" y="132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499" name="Line 1075"/>
            <p:cNvSpPr>
              <a:spLocks noChangeShapeType="1"/>
            </p:cNvSpPr>
            <p:nvPr/>
          </p:nvSpPr>
          <p:spPr bwMode="auto">
            <a:xfrm>
              <a:off x="4139" y="132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0" name="Line 1076"/>
            <p:cNvSpPr>
              <a:spLocks noChangeShapeType="1"/>
            </p:cNvSpPr>
            <p:nvPr/>
          </p:nvSpPr>
          <p:spPr bwMode="auto">
            <a:xfrm>
              <a:off x="4145" y="132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1" name="Line 1077"/>
            <p:cNvSpPr>
              <a:spLocks noChangeShapeType="1"/>
            </p:cNvSpPr>
            <p:nvPr/>
          </p:nvSpPr>
          <p:spPr bwMode="auto">
            <a:xfrm>
              <a:off x="4150" y="132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2" name="Line 1078"/>
            <p:cNvSpPr>
              <a:spLocks noChangeShapeType="1"/>
            </p:cNvSpPr>
            <p:nvPr/>
          </p:nvSpPr>
          <p:spPr bwMode="auto">
            <a:xfrm>
              <a:off x="4156" y="132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3" name="Line 1079"/>
            <p:cNvSpPr>
              <a:spLocks noChangeShapeType="1"/>
            </p:cNvSpPr>
            <p:nvPr/>
          </p:nvSpPr>
          <p:spPr bwMode="auto">
            <a:xfrm>
              <a:off x="4160" y="13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4" name="Line 1080"/>
            <p:cNvSpPr>
              <a:spLocks noChangeShapeType="1"/>
            </p:cNvSpPr>
            <p:nvPr/>
          </p:nvSpPr>
          <p:spPr bwMode="auto">
            <a:xfrm>
              <a:off x="4163" y="133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5" name="Line 1081"/>
            <p:cNvSpPr>
              <a:spLocks noChangeShapeType="1"/>
            </p:cNvSpPr>
            <p:nvPr/>
          </p:nvSpPr>
          <p:spPr bwMode="auto">
            <a:xfrm>
              <a:off x="4166" y="134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6" name="Line 1082"/>
            <p:cNvSpPr>
              <a:spLocks noChangeShapeType="1"/>
            </p:cNvSpPr>
            <p:nvPr/>
          </p:nvSpPr>
          <p:spPr bwMode="auto">
            <a:xfrm>
              <a:off x="4167" y="13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7" name="Line 1083"/>
            <p:cNvSpPr>
              <a:spLocks noChangeShapeType="1"/>
            </p:cNvSpPr>
            <p:nvPr/>
          </p:nvSpPr>
          <p:spPr bwMode="auto">
            <a:xfrm>
              <a:off x="4169" y="135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8" name="Line 1084"/>
            <p:cNvSpPr>
              <a:spLocks noChangeShapeType="1"/>
            </p:cNvSpPr>
            <p:nvPr/>
          </p:nvSpPr>
          <p:spPr bwMode="auto">
            <a:xfrm flipH="1">
              <a:off x="4168" y="1359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09" name="Line 1085"/>
            <p:cNvSpPr>
              <a:spLocks noChangeShapeType="1"/>
            </p:cNvSpPr>
            <p:nvPr/>
          </p:nvSpPr>
          <p:spPr bwMode="auto">
            <a:xfrm flipH="1">
              <a:off x="4166" y="136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0" name="Line 1086"/>
            <p:cNvSpPr>
              <a:spLocks noChangeShapeType="1"/>
            </p:cNvSpPr>
            <p:nvPr/>
          </p:nvSpPr>
          <p:spPr bwMode="auto">
            <a:xfrm flipH="1">
              <a:off x="4165" y="137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1" name="Line 1087"/>
            <p:cNvSpPr>
              <a:spLocks noChangeShapeType="1"/>
            </p:cNvSpPr>
            <p:nvPr/>
          </p:nvSpPr>
          <p:spPr bwMode="auto">
            <a:xfrm flipH="1">
              <a:off x="4162" y="137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2" name="Line 1088"/>
            <p:cNvSpPr>
              <a:spLocks noChangeShapeType="1"/>
            </p:cNvSpPr>
            <p:nvPr/>
          </p:nvSpPr>
          <p:spPr bwMode="auto">
            <a:xfrm flipH="1">
              <a:off x="4158" y="1378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3" name="Line 1089"/>
            <p:cNvSpPr>
              <a:spLocks noChangeShapeType="1"/>
            </p:cNvSpPr>
            <p:nvPr/>
          </p:nvSpPr>
          <p:spPr bwMode="auto">
            <a:xfrm flipH="1">
              <a:off x="4152" y="1382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4" name="Line 1090"/>
            <p:cNvSpPr>
              <a:spLocks noChangeShapeType="1"/>
            </p:cNvSpPr>
            <p:nvPr/>
          </p:nvSpPr>
          <p:spPr bwMode="auto">
            <a:xfrm flipH="1">
              <a:off x="4147" y="1383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5" name="Line 1091"/>
            <p:cNvSpPr>
              <a:spLocks noChangeShapeType="1"/>
            </p:cNvSpPr>
            <p:nvPr/>
          </p:nvSpPr>
          <p:spPr bwMode="auto">
            <a:xfrm flipH="1">
              <a:off x="4141" y="1384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6" name="Line 1092"/>
            <p:cNvSpPr>
              <a:spLocks noChangeShapeType="1"/>
            </p:cNvSpPr>
            <p:nvPr/>
          </p:nvSpPr>
          <p:spPr bwMode="auto">
            <a:xfrm flipH="1">
              <a:off x="4135" y="1384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7" name="Line 1093"/>
            <p:cNvSpPr>
              <a:spLocks noChangeShapeType="1"/>
            </p:cNvSpPr>
            <p:nvPr/>
          </p:nvSpPr>
          <p:spPr bwMode="auto">
            <a:xfrm flipH="1">
              <a:off x="4129" y="138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8" name="Line 1094"/>
            <p:cNvSpPr>
              <a:spLocks noChangeShapeType="1"/>
            </p:cNvSpPr>
            <p:nvPr/>
          </p:nvSpPr>
          <p:spPr bwMode="auto">
            <a:xfrm flipH="1" flipV="1">
              <a:off x="4120" y="1378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19" name="Line 1095"/>
            <p:cNvSpPr>
              <a:spLocks noChangeShapeType="1"/>
            </p:cNvSpPr>
            <p:nvPr/>
          </p:nvSpPr>
          <p:spPr bwMode="auto">
            <a:xfrm flipH="1" flipV="1">
              <a:off x="4117" y="1374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0" name="Line 1096"/>
            <p:cNvSpPr>
              <a:spLocks noChangeShapeType="1"/>
            </p:cNvSpPr>
            <p:nvPr/>
          </p:nvSpPr>
          <p:spPr bwMode="auto">
            <a:xfrm flipH="1" flipV="1">
              <a:off x="4113" y="136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1" name="Line 1097"/>
            <p:cNvSpPr>
              <a:spLocks noChangeShapeType="1"/>
            </p:cNvSpPr>
            <p:nvPr/>
          </p:nvSpPr>
          <p:spPr bwMode="auto">
            <a:xfrm flipH="1" flipV="1">
              <a:off x="4110" y="1364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2" name="Line 1098"/>
            <p:cNvSpPr>
              <a:spLocks noChangeShapeType="1"/>
            </p:cNvSpPr>
            <p:nvPr/>
          </p:nvSpPr>
          <p:spPr bwMode="auto">
            <a:xfrm flipV="1">
              <a:off x="4111" y="135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3" name="Line 1099"/>
            <p:cNvSpPr>
              <a:spLocks noChangeShapeType="1"/>
            </p:cNvSpPr>
            <p:nvPr/>
          </p:nvSpPr>
          <p:spPr bwMode="auto">
            <a:xfrm flipV="1">
              <a:off x="4110" y="135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4" name="Line 1100"/>
            <p:cNvSpPr>
              <a:spLocks noChangeShapeType="1"/>
            </p:cNvSpPr>
            <p:nvPr/>
          </p:nvSpPr>
          <p:spPr bwMode="auto">
            <a:xfrm flipV="1">
              <a:off x="4116" y="1508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5" name="Line 1101"/>
            <p:cNvSpPr>
              <a:spLocks noChangeShapeType="1"/>
            </p:cNvSpPr>
            <p:nvPr/>
          </p:nvSpPr>
          <p:spPr bwMode="auto">
            <a:xfrm>
              <a:off x="4127" y="151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6" name="Line 1102"/>
            <p:cNvSpPr>
              <a:spLocks noChangeShapeType="1"/>
            </p:cNvSpPr>
            <p:nvPr/>
          </p:nvSpPr>
          <p:spPr bwMode="auto">
            <a:xfrm>
              <a:off x="4136" y="1510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7" name="Line 1103"/>
            <p:cNvSpPr>
              <a:spLocks noChangeShapeType="1"/>
            </p:cNvSpPr>
            <p:nvPr/>
          </p:nvSpPr>
          <p:spPr bwMode="auto">
            <a:xfrm>
              <a:off x="4145" y="1512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8" name="Line 1104"/>
            <p:cNvSpPr>
              <a:spLocks noChangeShapeType="1"/>
            </p:cNvSpPr>
            <p:nvPr/>
          </p:nvSpPr>
          <p:spPr bwMode="auto">
            <a:xfrm>
              <a:off x="4154" y="1515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29" name="Line 1105"/>
            <p:cNvSpPr>
              <a:spLocks noChangeShapeType="1"/>
            </p:cNvSpPr>
            <p:nvPr/>
          </p:nvSpPr>
          <p:spPr bwMode="auto">
            <a:xfrm>
              <a:off x="4163" y="1518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0" name="Line 1106"/>
            <p:cNvSpPr>
              <a:spLocks noChangeShapeType="1"/>
            </p:cNvSpPr>
            <p:nvPr/>
          </p:nvSpPr>
          <p:spPr bwMode="auto">
            <a:xfrm>
              <a:off x="4174" y="1524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1" name="Line 1107"/>
            <p:cNvSpPr>
              <a:spLocks noChangeShapeType="1"/>
            </p:cNvSpPr>
            <p:nvPr/>
          </p:nvSpPr>
          <p:spPr bwMode="auto">
            <a:xfrm>
              <a:off x="4186" y="1532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2" name="Line 1108"/>
            <p:cNvSpPr>
              <a:spLocks noChangeShapeType="1"/>
            </p:cNvSpPr>
            <p:nvPr/>
          </p:nvSpPr>
          <p:spPr bwMode="auto">
            <a:xfrm>
              <a:off x="4192" y="153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3" name="Line 1109"/>
            <p:cNvSpPr>
              <a:spLocks noChangeShapeType="1"/>
            </p:cNvSpPr>
            <p:nvPr/>
          </p:nvSpPr>
          <p:spPr bwMode="auto">
            <a:xfrm>
              <a:off x="4200" y="1541"/>
              <a:ext cx="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4" name="Line 1110"/>
            <p:cNvSpPr>
              <a:spLocks noChangeShapeType="1"/>
            </p:cNvSpPr>
            <p:nvPr/>
          </p:nvSpPr>
          <p:spPr bwMode="auto">
            <a:xfrm>
              <a:off x="4208" y="154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5" name="Line 1111"/>
            <p:cNvSpPr>
              <a:spLocks noChangeShapeType="1"/>
            </p:cNvSpPr>
            <p:nvPr/>
          </p:nvSpPr>
          <p:spPr bwMode="auto">
            <a:xfrm>
              <a:off x="4211" y="155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6" name="Line 1112"/>
            <p:cNvSpPr>
              <a:spLocks noChangeShapeType="1"/>
            </p:cNvSpPr>
            <p:nvPr/>
          </p:nvSpPr>
          <p:spPr bwMode="auto">
            <a:xfrm>
              <a:off x="4215" y="155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7" name="Line 1113"/>
            <p:cNvSpPr>
              <a:spLocks noChangeShapeType="1"/>
            </p:cNvSpPr>
            <p:nvPr/>
          </p:nvSpPr>
          <p:spPr bwMode="auto">
            <a:xfrm>
              <a:off x="4218" y="155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8" name="Line 1114"/>
            <p:cNvSpPr>
              <a:spLocks noChangeShapeType="1"/>
            </p:cNvSpPr>
            <p:nvPr/>
          </p:nvSpPr>
          <p:spPr bwMode="auto">
            <a:xfrm>
              <a:off x="4219" y="155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39" name="Line 1115"/>
            <p:cNvSpPr>
              <a:spLocks noChangeShapeType="1"/>
            </p:cNvSpPr>
            <p:nvPr/>
          </p:nvSpPr>
          <p:spPr bwMode="auto">
            <a:xfrm>
              <a:off x="4220" y="1559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0" name="Line 1116"/>
            <p:cNvSpPr>
              <a:spLocks noChangeShapeType="1"/>
            </p:cNvSpPr>
            <p:nvPr/>
          </p:nvSpPr>
          <p:spPr bwMode="auto">
            <a:xfrm>
              <a:off x="4220" y="1569"/>
              <a:ext cx="0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1" name="Line 1117"/>
            <p:cNvSpPr>
              <a:spLocks noChangeShapeType="1"/>
            </p:cNvSpPr>
            <p:nvPr/>
          </p:nvSpPr>
          <p:spPr bwMode="auto">
            <a:xfrm>
              <a:off x="4229" y="1639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2" name="Line 1118"/>
            <p:cNvSpPr>
              <a:spLocks noChangeShapeType="1"/>
            </p:cNvSpPr>
            <p:nvPr/>
          </p:nvSpPr>
          <p:spPr bwMode="auto">
            <a:xfrm>
              <a:off x="4220" y="1639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3" name="Line 1119"/>
            <p:cNvSpPr>
              <a:spLocks noChangeShapeType="1"/>
            </p:cNvSpPr>
            <p:nvPr/>
          </p:nvSpPr>
          <p:spPr bwMode="auto">
            <a:xfrm flipH="1">
              <a:off x="4218" y="164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4" name="Line 1120"/>
            <p:cNvSpPr>
              <a:spLocks noChangeShapeType="1"/>
            </p:cNvSpPr>
            <p:nvPr/>
          </p:nvSpPr>
          <p:spPr bwMode="auto">
            <a:xfrm>
              <a:off x="4219" y="165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5" name="Line 1121"/>
            <p:cNvSpPr>
              <a:spLocks noChangeShapeType="1"/>
            </p:cNvSpPr>
            <p:nvPr/>
          </p:nvSpPr>
          <p:spPr bwMode="auto">
            <a:xfrm>
              <a:off x="4219" y="1656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6" name="Line 1122"/>
            <p:cNvSpPr>
              <a:spLocks noChangeShapeType="1"/>
            </p:cNvSpPr>
            <p:nvPr/>
          </p:nvSpPr>
          <p:spPr bwMode="auto">
            <a:xfrm>
              <a:off x="4219" y="1666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7" name="Line 1123"/>
            <p:cNvSpPr>
              <a:spLocks noChangeShapeType="1"/>
            </p:cNvSpPr>
            <p:nvPr/>
          </p:nvSpPr>
          <p:spPr bwMode="auto">
            <a:xfrm flipH="1">
              <a:off x="4044" y="1671"/>
              <a:ext cx="1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8" name="Line 1124"/>
            <p:cNvSpPr>
              <a:spLocks noChangeShapeType="1"/>
            </p:cNvSpPr>
            <p:nvPr/>
          </p:nvSpPr>
          <p:spPr bwMode="auto">
            <a:xfrm flipV="1">
              <a:off x="4043" y="156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49" name="Line 1125"/>
            <p:cNvSpPr>
              <a:spLocks noChangeShapeType="1"/>
            </p:cNvSpPr>
            <p:nvPr/>
          </p:nvSpPr>
          <p:spPr bwMode="auto">
            <a:xfrm flipV="1">
              <a:off x="4043" y="1543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0" name="Line 1126"/>
            <p:cNvSpPr>
              <a:spLocks noChangeShapeType="1"/>
            </p:cNvSpPr>
            <p:nvPr/>
          </p:nvSpPr>
          <p:spPr bwMode="auto">
            <a:xfrm flipV="1">
              <a:off x="4088" y="1517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1" name="Line 1127"/>
            <p:cNvSpPr>
              <a:spLocks noChangeShapeType="1"/>
            </p:cNvSpPr>
            <p:nvPr/>
          </p:nvSpPr>
          <p:spPr bwMode="auto">
            <a:xfrm flipV="1">
              <a:off x="4099" y="1514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2" name="Line 1128"/>
            <p:cNvSpPr>
              <a:spLocks noChangeShapeType="1"/>
            </p:cNvSpPr>
            <p:nvPr/>
          </p:nvSpPr>
          <p:spPr bwMode="auto">
            <a:xfrm flipV="1">
              <a:off x="4106" y="1511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3" name="Line 1129"/>
            <p:cNvSpPr>
              <a:spLocks noChangeShapeType="1"/>
            </p:cNvSpPr>
            <p:nvPr/>
          </p:nvSpPr>
          <p:spPr bwMode="auto">
            <a:xfrm>
              <a:off x="4115" y="153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4" name="Line 1130"/>
            <p:cNvSpPr>
              <a:spLocks noChangeShapeType="1"/>
            </p:cNvSpPr>
            <p:nvPr/>
          </p:nvSpPr>
          <p:spPr bwMode="auto">
            <a:xfrm>
              <a:off x="4106" y="153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5" name="Line 1131"/>
            <p:cNvSpPr>
              <a:spLocks noChangeShapeType="1"/>
            </p:cNvSpPr>
            <p:nvPr/>
          </p:nvSpPr>
          <p:spPr bwMode="auto">
            <a:xfrm>
              <a:off x="4106" y="153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6" name="Line 1132"/>
            <p:cNvSpPr>
              <a:spLocks noChangeShapeType="1"/>
            </p:cNvSpPr>
            <p:nvPr/>
          </p:nvSpPr>
          <p:spPr bwMode="auto">
            <a:xfrm>
              <a:off x="4116" y="153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7" name="Line 1133"/>
            <p:cNvSpPr>
              <a:spLocks noChangeShapeType="1"/>
            </p:cNvSpPr>
            <p:nvPr/>
          </p:nvSpPr>
          <p:spPr bwMode="auto">
            <a:xfrm>
              <a:off x="4116" y="153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8" name="Line 1134"/>
            <p:cNvSpPr>
              <a:spLocks noChangeShapeType="1"/>
            </p:cNvSpPr>
            <p:nvPr/>
          </p:nvSpPr>
          <p:spPr bwMode="auto">
            <a:xfrm>
              <a:off x="4107" y="1541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59" name="Line 1135"/>
            <p:cNvSpPr>
              <a:spLocks noChangeShapeType="1"/>
            </p:cNvSpPr>
            <p:nvPr/>
          </p:nvSpPr>
          <p:spPr bwMode="auto">
            <a:xfrm>
              <a:off x="4116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0" name="Line 1136"/>
            <p:cNvSpPr>
              <a:spLocks noChangeShapeType="1"/>
            </p:cNvSpPr>
            <p:nvPr/>
          </p:nvSpPr>
          <p:spPr bwMode="auto">
            <a:xfrm flipH="1">
              <a:off x="4105" y="156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1" name="Line 1137"/>
            <p:cNvSpPr>
              <a:spLocks noChangeShapeType="1"/>
            </p:cNvSpPr>
            <p:nvPr/>
          </p:nvSpPr>
          <p:spPr bwMode="auto">
            <a:xfrm>
              <a:off x="4115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2" name="Line 1138"/>
            <p:cNvSpPr>
              <a:spLocks noChangeShapeType="1"/>
            </p:cNvSpPr>
            <p:nvPr/>
          </p:nvSpPr>
          <p:spPr bwMode="auto">
            <a:xfrm>
              <a:off x="4106" y="156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3" name="Line 1139"/>
            <p:cNvSpPr>
              <a:spLocks noChangeShapeType="1"/>
            </p:cNvSpPr>
            <p:nvPr/>
          </p:nvSpPr>
          <p:spPr bwMode="auto">
            <a:xfrm flipH="1">
              <a:off x="4104" y="1561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4" name="Line 1140"/>
            <p:cNvSpPr>
              <a:spLocks noChangeShapeType="1"/>
            </p:cNvSpPr>
            <p:nvPr/>
          </p:nvSpPr>
          <p:spPr bwMode="auto">
            <a:xfrm flipH="1">
              <a:off x="4103" y="1561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5" name="Line 1141"/>
            <p:cNvSpPr>
              <a:spLocks noChangeShapeType="1"/>
            </p:cNvSpPr>
            <p:nvPr/>
          </p:nvSpPr>
          <p:spPr bwMode="auto">
            <a:xfrm flipH="1">
              <a:off x="4092" y="1561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6" name="Line 1142"/>
            <p:cNvSpPr>
              <a:spLocks noChangeShapeType="1"/>
            </p:cNvSpPr>
            <p:nvPr/>
          </p:nvSpPr>
          <p:spPr bwMode="auto">
            <a:xfrm flipH="1">
              <a:off x="4076" y="1563"/>
              <a:ext cx="1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7" name="Line 1143"/>
            <p:cNvSpPr>
              <a:spLocks noChangeShapeType="1"/>
            </p:cNvSpPr>
            <p:nvPr/>
          </p:nvSpPr>
          <p:spPr bwMode="auto">
            <a:xfrm flipH="1">
              <a:off x="4065" y="156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8" name="Line 1144"/>
            <p:cNvSpPr>
              <a:spLocks noChangeShapeType="1"/>
            </p:cNvSpPr>
            <p:nvPr/>
          </p:nvSpPr>
          <p:spPr bwMode="auto">
            <a:xfrm flipH="1">
              <a:off x="4062" y="1566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69" name="Line 1145"/>
            <p:cNvSpPr>
              <a:spLocks noChangeShapeType="1"/>
            </p:cNvSpPr>
            <p:nvPr/>
          </p:nvSpPr>
          <p:spPr bwMode="auto">
            <a:xfrm flipH="1">
              <a:off x="4061" y="156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0" name="Line 1146"/>
            <p:cNvSpPr>
              <a:spLocks noChangeShapeType="1"/>
            </p:cNvSpPr>
            <p:nvPr/>
          </p:nvSpPr>
          <p:spPr bwMode="auto">
            <a:xfrm>
              <a:off x="4043" y="156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1" name="Line 1147"/>
            <p:cNvSpPr>
              <a:spLocks noChangeShapeType="1"/>
            </p:cNvSpPr>
            <p:nvPr/>
          </p:nvSpPr>
          <p:spPr bwMode="auto">
            <a:xfrm flipV="1">
              <a:off x="4043" y="156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2" name="Line 1148"/>
            <p:cNvSpPr>
              <a:spLocks noChangeShapeType="1"/>
            </p:cNvSpPr>
            <p:nvPr/>
          </p:nvSpPr>
          <p:spPr bwMode="auto">
            <a:xfrm>
              <a:off x="4043" y="15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3" name="Line 1149"/>
            <p:cNvSpPr>
              <a:spLocks noChangeShapeType="1"/>
            </p:cNvSpPr>
            <p:nvPr/>
          </p:nvSpPr>
          <p:spPr bwMode="auto">
            <a:xfrm>
              <a:off x="4043" y="156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4" name="Line 1150"/>
            <p:cNvSpPr>
              <a:spLocks noChangeShapeType="1"/>
            </p:cNvSpPr>
            <p:nvPr/>
          </p:nvSpPr>
          <p:spPr bwMode="auto">
            <a:xfrm>
              <a:off x="4043" y="155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5" name="Line 1151"/>
            <p:cNvSpPr>
              <a:spLocks noChangeShapeType="1"/>
            </p:cNvSpPr>
            <p:nvPr/>
          </p:nvSpPr>
          <p:spPr bwMode="auto">
            <a:xfrm flipV="1">
              <a:off x="4043" y="155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6" name="Line 1152"/>
            <p:cNvSpPr>
              <a:spLocks noChangeShapeType="1"/>
            </p:cNvSpPr>
            <p:nvPr/>
          </p:nvSpPr>
          <p:spPr bwMode="auto">
            <a:xfrm>
              <a:off x="4052" y="1562"/>
              <a:ext cx="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7" name="Line 1153"/>
            <p:cNvSpPr>
              <a:spLocks noChangeShapeType="1"/>
            </p:cNvSpPr>
            <p:nvPr/>
          </p:nvSpPr>
          <p:spPr bwMode="auto">
            <a:xfrm flipH="1">
              <a:off x="4044" y="1565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8" name="Line 1154"/>
            <p:cNvSpPr>
              <a:spLocks noChangeShapeType="1"/>
            </p:cNvSpPr>
            <p:nvPr/>
          </p:nvSpPr>
          <p:spPr bwMode="auto">
            <a:xfrm flipV="1">
              <a:off x="4043" y="1534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79" name="Line 1155"/>
            <p:cNvSpPr>
              <a:spLocks noChangeShapeType="1"/>
            </p:cNvSpPr>
            <p:nvPr/>
          </p:nvSpPr>
          <p:spPr bwMode="auto">
            <a:xfrm>
              <a:off x="4043" y="153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0" name="Line 1156"/>
            <p:cNvSpPr>
              <a:spLocks noChangeShapeType="1"/>
            </p:cNvSpPr>
            <p:nvPr/>
          </p:nvSpPr>
          <p:spPr bwMode="auto">
            <a:xfrm>
              <a:off x="4043" y="153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1" name="Line 1157"/>
            <p:cNvSpPr>
              <a:spLocks noChangeShapeType="1"/>
            </p:cNvSpPr>
            <p:nvPr/>
          </p:nvSpPr>
          <p:spPr bwMode="auto">
            <a:xfrm>
              <a:off x="4043" y="153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2" name="Line 1158"/>
            <p:cNvSpPr>
              <a:spLocks noChangeShapeType="1"/>
            </p:cNvSpPr>
            <p:nvPr/>
          </p:nvSpPr>
          <p:spPr bwMode="auto">
            <a:xfrm>
              <a:off x="4043" y="152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3" name="Line 1159"/>
            <p:cNvSpPr>
              <a:spLocks noChangeShapeType="1"/>
            </p:cNvSpPr>
            <p:nvPr/>
          </p:nvSpPr>
          <p:spPr bwMode="auto">
            <a:xfrm>
              <a:off x="4059" y="1542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4" name="Line 1160"/>
            <p:cNvSpPr>
              <a:spLocks noChangeShapeType="1"/>
            </p:cNvSpPr>
            <p:nvPr/>
          </p:nvSpPr>
          <p:spPr bwMode="auto">
            <a:xfrm>
              <a:off x="4088" y="152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5" name="Line 1161"/>
            <p:cNvSpPr>
              <a:spLocks noChangeShapeType="1"/>
            </p:cNvSpPr>
            <p:nvPr/>
          </p:nvSpPr>
          <p:spPr bwMode="auto">
            <a:xfrm>
              <a:off x="4098" y="152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6" name="Line 1162"/>
            <p:cNvSpPr>
              <a:spLocks noChangeShapeType="1"/>
            </p:cNvSpPr>
            <p:nvPr/>
          </p:nvSpPr>
          <p:spPr bwMode="auto">
            <a:xfrm>
              <a:off x="4103" y="153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7" name="Line 1163"/>
            <p:cNvSpPr>
              <a:spLocks noChangeShapeType="1"/>
            </p:cNvSpPr>
            <p:nvPr/>
          </p:nvSpPr>
          <p:spPr bwMode="auto">
            <a:xfrm>
              <a:off x="4105" y="153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8" name="Line 1164"/>
            <p:cNvSpPr>
              <a:spLocks noChangeShapeType="1"/>
            </p:cNvSpPr>
            <p:nvPr/>
          </p:nvSpPr>
          <p:spPr bwMode="auto">
            <a:xfrm>
              <a:off x="4115" y="153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89" name="Line 1165"/>
            <p:cNvSpPr>
              <a:spLocks noChangeShapeType="1"/>
            </p:cNvSpPr>
            <p:nvPr/>
          </p:nvSpPr>
          <p:spPr bwMode="auto">
            <a:xfrm>
              <a:off x="4170" y="1582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0" name="Line 1166"/>
            <p:cNvSpPr>
              <a:spLocks noChangeShapeType="1"/>
            </p:cNvSpPr>
            <p:nvPr/>
          </p:nvSpPr>
          <p:spPr bwMode="auto">
            <a:xfrm flipV="1">
              <a:off x="4177" y="1617"/>
              <a:ext cx="19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1" name="Line 1167"/>
            <p:cNvSpPr>
              <a:spLocks noChangeShapeType="1"/>
            </p:cNvSpPr>
            <p:nvPr/>
          </p:nvSpPr>
          <p:spPr bwMode="auto">
            <a:xfrm>
              <a:off x="4202" y="161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2" name="Line 1168"/>
            <p:cNvSpPr>
              <a:spLocks noChangeShapeType="1"/>
            </p:cNvSpPr>
            <p:nvPr/>
          </p:nvSpPr>
          <p:spPr bwMode="auto">
            <a:xfrm>
              <a:off x="4203" y="161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3" name="Line 1169"/>
            <p:cNvSpPr>
              <a:spLocks noChangeShapeType="1"/>
            </p:cNvSpPr>
            <p:nvPr/>
          </p:nvSpPr>
          <p:spPr bwMode="auto">
            <a:xfrm flipV="1">
              <a:off x="4204" y="1580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4" name="Line 1170"/>
            <p:cNvSpPr>
              <a:spLocks noChangeShapeType="1"/>
            </p:cNvSpPr>
            <p:nvPr/>
          </p:nvSpPr>
          <p:spPr bwMode="auto">
            <a:xfrm flipH="1" flipV="1">
              <a:off x="4169" y="1572"/>
              <a:ext cx="3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5" name="Line 1171"/>
            <p:cNvSpPr>
              <a:spLocks noChangeShapeType="1"/>
            </p:cNvSpPr>
            <p:nvPr/>
          </p:nvSpPr>
          <p:spPr bwMode="auto">
            <a:xfrm flipV="1">
              <a:off x="4232" y="1558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6" name="Line 1172"/>
            <p:cNvSpPr>
              <a:spLocks noChangeShapeType="1"/>
            </p:cNvSpPr>
            <p:nvPr/>
          </p:nvSpPr>
          <p:spPr bwMode="auto">
            <a:xfrm>
              <a:off x="4228" y="164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7" name="Line 1173"/>
            <p:cNvSpPr>
              <a:spLocks noChangeShapeType="1"/>
            </p:cNvSpPr>
            <p:nvPr/>
          </p:nvSpPr>
          <p:spPr bwMode="auto">
            <a:xfrm>
              <a:off x="4228" y="1666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8" name="Line 1174"/>
            <p:cNvSpPr>
              <a:spLocks noChangeShapeType="1"/>
            </p:cNvSpPr>
            <p:nvPr/>
          </p:nvSpPr>
          <p:spPr bwMode="auto">
            <a:xfrm flipH="1">
              <a:off x="4220" y="1671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599" name="Line 1175"/>
            <p:cNvSpPr>
              <a:spLocks noChangeShapeType="1"/>
            </p:cNvSpPr>
            <p:nvPr/>
          </p:nvSpPr>
          <p:spPr bwMode="auto">
            <a:xfrm flipV="1">
              <a:off x="4179" y="1347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0" name="Line 1176"/>
            <p:cNvSpPr>
              <a:spLocks noChangeShapeType="1"/>
            </p:cNvSpPr>
            <p:nvPr/>
          </p:nvSpPr>
          <p:spPr bwMode="auto">
            <a:xfrm flipV="1">
              <a:off x="4178" y="1339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1" name="Line 1177"/>
            <p:cNvSpPr>
              <a:spLocks noChangeShapeType="1"/>
            </p:cNvSpPr>
            <p:nvPr/>
          </p:nvSpPr>
          <p:spPr bwMode="auto">
            <a:xfrm flipV="1">
              <a:off x="4177" y="133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2" name="Line 1178"/>
            <p:cNvSpPr>
              <a:spLocks noChangeShapeType="1"/>
            </p:cNvSpPr>
            <p:nvPr/>
          </p:nvSpPr>
          <p:spPr bwMode="auto">
            <a:xfrm flipH="1" flipV="1">
              <a:off x="4171" y="1327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3" name="Line 1179"/>
            <p:cNvSpPr>
              <a:spLocks noChangeShapeType="1"/>
            </p:cNvSpPr>
            <p:nvPr/>
          </p:nvSpPr>
          <p:spPr bwMode="auto">
            <a:xfrm flipH="1" flipV="1">
              <a:off x="4165" y="1322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4" name="Line 1180"/>
            <p:cNvSpPr>
              <a:spLocks noChangeShapeType="1"/>
            </p:cNvSpPr>
            <p:nvPr/>
          </p:nvSpPr>
          <p:spPr bwMode="auto">
            <a:xfrm flipH="1" flipV="1">
              <a:off x="4162" y="1318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5" name="Line 1181"/>
            <p:cNvSpPr>
              <a:spLocks noChangeShapeType="1"/>
            </p:cNvSpPr>
            <p:nvPr/>
          </p:nvSpPr>
          <p:spPr bwMode="auto">
            <a:xfrm flipH="1" flipV="1">
              <a:off x="4156" y="1314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6" name="Line 1182"/>
            <p:cNvSpPr>
              <a:spLocks noChangeShapeType="1"/>
            </p:cNvSpPr>
            <p:nvPr/>
          </p:nvSpPr>
          <p:spPr bwMode="auto">
            <a:xfrm flipH="1" flipV="1">
              <a:off x="4151" y="1311"/>
              <a:ext cx="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7" name="Line 1183"/>
            <p:cNvSpPr>
              <a:spLocks noChangeShapeType="1"/>
            </p:cNvSpPr>
            <p:nvPr/>
          </p:nvSpPr>
          <p:spPr bwMode="auto">
            <a:xfrm flipH="1">
              <a:off x="4147" y="131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8" name="Line 1184"/>
            <p:cNvSpPr>
              <a:spLocks noChangeShapeType="1"/>
            </p:cNvSpPr>
            <p:nvPr/>
          </p:nvSpPr>
          <p:spPr bwMode="auto">
            <a:xfrm flipH="1">
              <a:off x="4140" y="1311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09" name="Line 1185"/>
            <p:cNvSpPr>
              <a:spLocks noChangeShapeType="1"/>
            </p:cNvSpPr>
            <p:nvPr/>
          </p:nvSpPr>
          <p:spPr bwMode="auto">
            <a:xfrm flipH="1">
              <a:off x="4134" y="1311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0" name="Line 1186"/>
            <p:cNvSpPr>
              <a:spLocks noChangeShapeType="1"/>
            </p:cNvSpPr>
            <p:nvPr/>
          </p:nvSpPr>
          <p:spPr bwMode="auto">
            <a:xfrm flipH="1">
              <a:off x="4128" y="1312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1" name="Line 1187"/>
            <p:cNvSpPr>
              <a:spLocks noChangeShapeType="1"/>
            </p:cNvSpPr>
            <p:nvPr/>
          </p:nvSpPr>
          <p:spPr bwMode="auto">
            <a:xfrm flipH="1">
              <a:off x="4122" y="1315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2" name="Line 1188"/>
            <p:cNvSpPr>
              <a:spLocks noChangeShapeType="1"/>
            </p:cNvSpPr>
            <p:nvPr/>
          </p:nvSpPr>
          <p:spPr bwMode="auto">
            <a:xfrm flipH="1">
              <a:off x="4117" y="131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3" name="Line 1189"/>
            <p:cNvSpPr>
              <a:spLocks noChangeShapeType="1"/>
            </p:cNvSpPr>
            <p:nvPr/>
          </p:nvSpPr>
          <p:spPr bwMode="auto">
            <a:xfrm flipH="1">
              <a:off x="4113" y="1322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4" name="Line 1190"/>
            <p:cNvSpPr>
              <a:spLocks noChangeShapeType="1"/>
            </p:cNvSpPr>
            <p:nvPr/>
          </p:nvSpPr>
          <p:spPr bwMode="auto">
            <a:xfrm flipH="1">
              <a:off x="4108" y="132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5" name="Line 1191"/>
            <p:cNvSpPr>
              <a:spLocks noChangeShapeType="1"/>
            </p:cNvSpPr>
            <p:nvPr/>
          </p:nvSpPr>
          <p:spPr bwMode="auto">
            <a:xfrm flipH="1">
              <a:off x="4105" y="133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6" name="Line 1192"/>
            <p:cNvSpPr>
              <a:spLocks noChangeShapeType="1"/>
            </p:cNvSpPr>
            <p:nvPr/>
          </p:nvSpPr>
          <p:spPr bwMode="auto">
            <a:xfrm flipH="1">
              <a:off x="4102" y="1339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7" name="Line 1193"/>
            <p:cNvSpPr>
              <a:spLocks noChangeShapeType="1"/>
            </p:cNvSpPr>
            <p:nvPr/>
          </p:nvSpPr>
          <p:spPr bwMode="auto">
            <a:xfrm flipH="1">
              <a:off x="4100" y="1345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8" name="Line 1194"/>
            <p:cNvSpPr>
              <a:spLocks noChangeShapeType="1"/>
            </p:cNvSpPr>
            <p:nvPr/>
          </p:nvSpPr>
          <p:spPr bwMode="auto">
            <a:xfrm flipH="1">
              <a:off x="4099" y="135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19" name="Line 1195"/>
            <p:cNvSpPr>
              <a:spLocks noChangeShapeType="1"/>
            </p:cNvSpPr>
            <p:nvPr/>
          </p:nvSpPr>
          <p:spPr bwMode="auto">
            <a:xfrm>
              <a:off x="4109" y="135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0" name="Line 1196"/>
            <p:cNvSpPr>
              <a:spLocks noChangeShapeType="1"/>
            </p:cNvSpPr>
            <p:nvPr/>
          </p:nvSpPr>
          <p:spPr bwMode="auto">
            <a:xfrm flipV="1">
              <a:off x="4100" y="1327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1" name="Line 1197"/>
            <p:cNvSpPr>
              <a:spLocks noChangeShapeType="1"/>
            </p:cNvSpPr>
            <p:nvPr/>
          </p:nvSpPr>
          <p:spPr bwMode="auto">
            <a:xfrm flipV="1">
              <a:off x="4100" y="1306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2" name="Line 1198"/>
            <p:cNvSpPr>
              <a:spLocks noChangeShapeType="1"/>
            </p:cNvSpPr>
            <p:nvPr/>
          </p:nvSpPr>
          <p:spPr bwMode="auto">
            <a:xfrm>
              <a:off x="4109" y="1307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3" name="Line 1199"/>
            <p:cNvSpPr>
              <a:spLocks noChangeShapeType="1"/>
            </p:cNvSpPr>
            <p:nvPr/>
          </p:nvSpPr>
          <p:spPr bwMode="auto">
            <a:xfrm>
              <a:off x="4123" y="1307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4" name="Line 1200"/>
            <p:cNvSpPr>
              <a:spLocks noChangeShapeType="1"/>
            </p:cNvSpPr>
            <p:nvPr/>
          </p:nvSpPr>
          <p:spPr bwMode="auto">
            <a:xfrm>
              <a:off x="4174" y="1307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5" name="Line 1201"/>
            <p:cNvSpPr>
              <a:spLocks noChangeShapeType="1"/>
            </p:cNvSpPr>
            <p:nvPr/>
          </p:nvSpPr>
          <p:spPr bwMode="auto">
            <a:xfrm>
              <a:off x="4180" y="131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6" name="Line 1202"/>
            <p:cNvSpPr>
              <a:spLocks noChangeShapeType="1"/>
            </p:cNvSpPr>
            <p:nvPr/>
          </p:nvSpPr>
          <p:spPr bwMode="auto">
            <a:xfrm>
              <a:off x="4180" y="1338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7" name="Line 1203"/>
            <p:cNvSpPr>
              <a:spLocks noChangeShapeType="1"/>
            </p:cNvSpPr>
            <p:nvPr/>
          </p:nvSpPr>
          <p:spPr bwMode="auto">
            <a:xfrm flipH="1" flipV="1">
              <a:off x="4163" y="1306"/>
              <a:ext cx="18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8" name="Line 1204"/>
            <p:cNvSpPr>
              <a:spLocks noChangeShapeType="1"/>
            </p:cNvSpPr>
            <p:nvPr/>
          </p:nvSpPr>
          <p:spPr bwMode="auto">
            <a:xfrm flipH="1">
              <a:off x="4101" y="1316"/>
              <a:ext cx="17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29" name="Line 1205"/>
            <p:cNvSpPr>
              <a:spLocks noChangeShapeType="1"/>
            </p:cNvSpPr>
            <p:nvPr/>
          </p:nvSpPr>
          <p:spPr bwMode="auto">
            <a:xfrm flipH="1">
              <a:off x="4042" y="1703"/>
              <a:ext cx="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0" name="Line 1206"/>
            <p:cNvSpPr>
              <a:spLocks noChangeShapeType="1"/>
            </p:cNvSpPr>
            <p:nvPr/>
          </p:nvSpPr>
          <p:spPr bwMode="auto">
            <a:xfrm>
              <a:off x="4051" y="1699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1" name="Line 1207"/>
            <p:cNvSpPr>
              <a:spLocks noChangeShapeType="1"/>
            </p:cNvSpPr>
            <p:nvPr/>
          </p:nvSpPr>
          <p:spPr bwMode="auto">
            <a:xfrm>
              <a:off x="4062" y="1699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2" name="Line 1208"/>
            <p:cNvSpPr>
              <a:spLocks noChangeShapeType="1"/>
            </p:cNvSpPr>
            <p:nvPr/>
          </p:nvSpPr>
          <p:spPr bwMode="auto">
            <a:xfrm>
              <a:off x="4070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3" name="Line 1209"/>
            <p:cNvSpPr>
              <a:spLocks noChangeShapeType="1"/>
            </p:cNvSpPr>
            <p:nvPr/>
          </p:nvSpPr>
          <p:spPr bwMode="auto">
            <a:xfrm>
              <a:off x="4071" y="19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4" name="Line 1210"/>
            <p:cNvSpPr>
              <a:spLocks noChangeShapeType="1"/>
            </p:cNvSpPr>
            <p:nvPr/>
          </p:nvSpPr>
          <p:spPr bwMode="auto">
            <a:xfrm>
              <a:off x="4073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5" name="Line 1211"/>
            <p:cNvSpPr>
              <a:spLocks noChangeShapeType="1"/>
            </p:cNvSpPr>
            <p:nvPr/>
          </p:nvSpPr>
          <p:spPr bwMode="auto">
            <a:xfrm>
              <a:off x="4074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6" name="Line 1212"/>
            <p:cNvSpPr>
              <a:spLocks noChangeShapeType="1"/>
            </p:cNvSpPr>
            <p:nvPr/>
          </p:nvSpPr>
          <p:spPr bwMode="auto">
            <a:xfrm>
              <a:off x="4076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7" name="Line 1213"/>
            <p:cNvSpPr>
              <a:spLocks noChangeShapeType="1"/>
            </p:cNvSpPr>
            <p:nvPr/>
          </p:nvSpPr>
          <p:spPr bwMode="auto">
            <a:xfrm>
              <a:off x="4080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8" name="Line 1214"/>
            <p:cNvSpPr>
              <a:spLocks noChangeShapeType="1"/>
            </p:cNvSpPr>
            <p:nvPr/>
          </p:nvSpPr>
          <p:spPr bwMode="auto">
            <a:xfrm flipV="1">
              <a:off x="4081" y="1924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39" name="Line 1215"/>
            <p:cNvSpPr>
              <a:spLocks noChangeShapeType="1"/>
            </p:cNvSpPr>
            <p:nvPr/>
          </p:nvSpPr>
          <p:spPr bwMode="auto">
            <a:xfrm>
              <a:off x="4068" y="19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0" name="Line 1216"/>
            <p:cNvSpPr>
              <a:spLocks noChangeShapeType="1"/>
            </p:cNvSpPr>
            <p:nvPr/>
          </p:nvSpPr>
          <p:spPr bwMode="auto">
            <a:xfrm flipH="1">
              <a:off x="4062" y="1943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1" name="Line 1217"/>
            <p:cNvSpPr>
              <a:spLocks noChangeShapeType="1"/>
            </p:cNvSpPr>
            <p:nvPr/>
          </p:nvSpPr>
          <p:spPr bwMode="auto">
            <a:xfrm flipH="1">
              <a:off x="4057" y="1943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2" name="Line 1218"/>
            <p:cNvSpPr>
              <a:spLocks noChangeShapeType="1"/>
            </p:cNvSpPr>
            <p:nvPr/>
          </p:nvSpPr>
          <p:spPr bwMode="auto">
            <a:xfrm flipH="1">
              <a:off x="4038" y="194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3" name="Line 1219"/>
            <p:cNvSpPr>
              <a:spLocks noChangeShapeType="1"/>
            </p:cNvSpPr>
            <p:nvPr/>
          </p:nvSpPr>
          <p:spPr bwMode="auto">
            <a:xfrm flipH="1">
              <a:off x="4034" y="194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4" name="Line 1220"/>
            <p:cNvSpPr>
              <a:spLocks noChangeShapeType="1"/>
            </p:cNvSpPr>
            <p:nvPr/>
          </p:nvSpPr>
          <p:spPr bwMode="auto">
            <a:xfrm>
              <a:off x="4033" y="194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5" name="Line 1221"/>
            <p:cNvSpPr>
              <a:spLocks noChangeShapeType="1"/>
            </p:cNvSpPr>
            <p:nvPr/>
          </p:nvSpPr>
          <p:spPr bwMode="auto">
            <a:xfrm>
              <a:off x="4034" y="19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6" name="Line 1222"/>
            <p:cNvSpPr>
              <a:spLocks noChangeShapeType="1"/>
            </p:cNvSpPr>
            <p:nvPr/>
          </p:nvSpPr>
          <p:spPr bwMode="auto">
            <a:xfrm>
              <a:off x="4036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7" name="Line 1223"/>
            <p:cNvSpPr>
              <a:spLocks noChangeShapeType="1"/>
            </p:cNvSpPr>
            <p:nvPr/>
          </p:nvSpPr>
          <p:spPr bwMode="auto">
            <a:xfrm>
              <a:off x="4037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8" name="Line 1224"/>
            <p:cNvSpPr>
              <a:spLocks noChangeShapeType="1"/>
            </p:cNvSpPr>
            <p:nvPr/>
          </p:nvSpPr>
          <p:spPr bwMode="auto">
            <a:xfrm>
              <a:off x="4038" y="194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49" name="Line 1225"/>
            <p:cNvSpPr>
              <a:spLocks noChangeShapeType="1"/>
            </p:cNvSpPr>
            <p:nvPr/>
          </p:nvSpPr>
          <p:spPr bwMode="auto">
            <a:xfrm>
              <a:off x="4042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0" name="Line 1226"/>
            <p:cNvSpPr>
              <a:spLocks noChangeShapeType="1"/>
            </p:cNvSpPr>
            <p:nvPr/>
          </p:nvSpPr>
          <p:spPr bwMode="auto">
            <a:xfrm>
              <a:off x="4048" y="1943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1" name="Line 1227"/>
            <p:cNvSpPr>
              <a:spLocks noChangeShapeType="1"/>
            </p:cNvSpPr>
            <p:nvPr/>
          </p:nvSpPr>
          <p:spPr bwMode="auto">
            <a:xfrm>
              <a:off x="4055" y="19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2" name="Line 1228"/>
            <p:cNvSpPr>
              <a:spLocks noChangeShapeType="1"/>
            </p:cNvSpPr>
            <p:nvPr/>
          </p:nvSpPr>
          <p:spPr bwMode="auto">
            <a:xfrm>
              <a:off x="4065" y="1944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3" name="Line 1229"/>
            <p:cNvSpPr>
              <a:spLocks noChangeShapeType="1"/>
            </p:cNvSpPr>
            <p:nvPr/>
          </p:nvSpPr>
          <p:spPr bwMode="auto">
            <a:xfrm>
              <a:off x="4075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4" name="Line 1230"/>
            <p:cNvSpPr>
              <a:spLocks noChangeShapeType="1"/>
            </p:cNvSpPr>
            <p:nvPr/>
          </p:nvSpPr>
          <p:spPr bwMode="auto">
            <a:xfrm flipV="1">
              <a:off x="4043" y="1924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5" name="Line 1231"/>
            <p:cNvSpPr>
              <a:spLocks noChangeShapeType="1"/>
            </p:cNvSpPr>
            <p:nvPr/>
          </p:nvSpPr>
          <p:spPr bwMode="auto">
            <a:xfrm>
              <a:off x="4029" y="19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6" name="Line 1232"/>
            <p:cNvSpPr>
              <a:spLocks noChangeShapeType="1"/>
            </p:cNvSpPr>
            <p:nvPr/>
          </p:nvSpPr>
          <p:spPr bwMode="auto">
            <a:xfrm>
              <a:off x="4032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7" name="Line 1233"/>
            <p:cNvSpPr>
              <a:spLocks noChangeShapeType="1"/>
            </p:cNvSpPr>
            <p:nvPr/>
          </p:nvSpPr>
          <p:spPr bwMode="auto">
            <a:xfrm>
              <a:off x="4050" y="1978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8" name="Line 1234"/>
            <p:cNvSpPr>
              <a:spLocks noChangeShapeType="1"/>
            </p:cNvSpPr>
            <p:nvPr/>
          </p:nvSpPr>
          <p:spPr bwMode="auto">
            <a:xfrm flipH="1">
              <a:off x="4057" y="198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59" name="Line 1235"/>
            <p:cNvSpPr>
              <a:spLocks noChangeShapeType="1"/>
            </p:cNvSpPr>
            <p:nvPr/>
          </p:nvSpPr>
          <p:spPr bwMode="auto">
            <a:xfrm flipH="1">
              <a:off x="4046" y="198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0" name="Line 1236"/>
            <p:cNvSpPr>
              <a:spLocks noChangeShapeType="1"/>
            </p:cNvSpPr>
            <p:nvPr/>
          </p:nvSpPr>
          <p:spPr bwMode="auto">
            <a:xfrm flipH="1">
              <a:off x="4021" y="2064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1" name="Line 1237"/>
            <p:cNvSpPr>
              <a:spLocks noChangeShapeType="1"/>
            </p:cNvSpPr>
            <p:nvPr/>
          </p:nvSpPr>
          <p:spPr bwMode="auto">
            <a:xfrm>
              <a:off x="4024" y="2068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2" name="Line 1238"/>
            <p:cNvSpPr>
              <a:spLocks noChangeShapeType="1"/>
            </p:cNvSpPr>
            <p:nvPr/>
          </p:nvSpPr>
          <p:spPr bwMode="auto">
            <a:xfrm flipH="1" flipV="1">
              <a:off x="4041" y="2076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3" name="Line 1239"/>
            <p:cNvSpPr>
              <a:spLocks noChangeShapeType="1"/>
            </p:cNvSpPr>
            <p:nvPr/>
          </p:nvSpPr>
          <p:spPr bwMode="auto">
            <a:xfrm flipH="1">
              <a:off x="4034" y="2078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4" name="Line 1240"/>
            <p:cNvSpPr>
              <a:spLocks noChangeShapeType="1"/>
            </p:cNvSpPr>
            <p:nvPr/>
          </p:nvSpPr>
          <p:spPr bwMode="auto">
            <a:xfrm>
              <a:off x="4042" y="207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5" name="Line 1241"/>
            <p:cNvSpPr>
              <a:spLocks noChangeShapeType="1"/>
            </p:cNvSpPr>
            <p:nvPr/>
          </p:nvSpPr>
          <p:spPr bwMode="auto">
            <a:xfrm>
              <a:off x="4064" y="207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6" name="Line 1242"/>
            <p:cNvSpPr>
              <a:spLocks noChangeShapeType="1"/>
            </p:cNvSpPr>
            <p:nvPr/>
          </p:nvSpPr>
          <p:spPr bwMode="auto">
            <a:xfrm>
              <a:off x="4074" y="207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7" name="Line 1243"/>
            <p:cNvSpPr>
              <a:spLocks noChangeShapeType="1"/>
            </p:cNvSpPr>
            <p:nvPr/>
          </p:nvSpPr>
          <p:spPr bwMode="auto">
            <a:xfrm flipH="1">
              <a:off x="4063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8" name="Line 1244"/>
            <p:cNvSpPr>
              <a:spLocks noChangeShapeType="1"/>
            </p:cNvSpPr>
            <p:nvPr/>
          </p:nvSpPr>
          <p:spPr bwMode="auto">
            <a:xfrm flipH="1">
              <a:off x="4061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69" name="Line 1245"/>
            <p:cNvSpPr>
              <a:spLocks noChangeShapeType="1"/>
            </p:cNvSpPr>
            <p:nvPr/>
          </p:nvSpPr>
          <p:spPr bwMode="auto">
            <a:xfrm flipH="1">
              <a:off x="4058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0" name="Line 1246"/>
            <p:cNvSpPr>
              <a:spLocks noChangeShapeType="1"/>
            </p:cNvSpPr>
            <p:nvPr/>
          </p:nvSpPr>
          <p:spPr bwMode="auto">
            <a:xfrm flipH="1">
              <a:off x="4056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1" name="Line 1247"/>
            <p:cNvSpPr>
              <a:spLocks noChangeShapeType="1"/>
            </p:cNvSpPr>
            <p:nvPr/>
          </p:nvSpPr>
          <p:spPr bwMode="auto">
            <a:xfrm flipH="1">
              <a:off x="4053" y="2080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2" name="Line 1248"/>
            <p:cNvSpPr>
              <a:spLocks noChangeShapeType="1"/>
            </p:cNvSpPr>
            <p:nvPr/>
          </p:nvSpPr>
          <p:spPr bwMode="auto">
            <a:xfrm>
              <a:off x="4052" y="209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3" name="Line 1249"/>
            <p:cNvSpPr>
              <a:spLocks noChangeShapeType="1"/>
            </p:cNvSpPr>
            <p:nvPr/>
          </p:nvSpPr>
          <p:spPr bwMode="auto">
            <a:xfrm flipV="1">
              <a:off x="4069" y="2080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4" name="Line 1250"/>
            <p:cNvSpPr>
              <a:spLocks noChangeShapeType="1"/>
            </p:cNvSpPr>
            <p:nvPr/>
          </p:nvSpPr>
          <p:spPr bwMode="auto">
            <a:xfrm flipH="1" flipV="1">
              <a:off x="4064" y="2076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5" name="Line 1251"/>
            <p:cNvSpPr>
              <a:spLocks noChangeShapeType="1"/>
            </p:cNvSpPr>
            <p:nvPr/>
          </p:nvSpPr>
          <p:spPr bwMode="auto">
            <a:xfrm flipH="1">
              <a:off x="4025" y="2078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6" name="Line 1252"/>
            <p:cNvSpPr>
              <a:spLocks noChangeShapeType="1"/>
            </p:cNvSpPr>
            <p:nvPr/>
          </p:nvSpPr>
          <p:spPr bwMode="auto">
            <a:xfrm flipH="1">
              <a:off x="4016" y="2080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7" name="Line 1253"/>
            <p:cNvSpPr>
              <a:spLocks noChangeShapeType="1"/>
            </p:cNvSpPr>
            <p:nvPr/>
          </p:nvSpPr>
          <p:spPr bwMode="auto">
            <a:xfrm flipH="1" flipV="1">
              <a:off x="4010" y="2076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8" name="Line 1254"/>
            <p:cNvSpPr>
              <a:spLocks noChangeShapeType="1"/>
            </p:cNvSpPr>
            <p:nvPr/>
          </p:nvSpPr>
          <p:spPr bwMode="auto">
            <a:xfrm flipH="1">
              <a:off x="4009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79" name="Line 1255"/>
            <p:cNvSpPr>
              <a:spLocks noChangeShapeType="1"/>
            </p:cNvSpPr>
            <p:nvPr/>
          </p:nvSpPr>
          <p:spPr bwMode="auto">
            <a:xfrm flipH="1">
              <a:off x="4007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0" name="Line 1256"/>
            <p:cNvSpPr>
              <a:spLocks noChangeShapeType="1"/>
            </p:cNvSpPr>
            <p:nvPr/>
          </p:nvSpPr>
          <p:spPr bwMode="auto">
            <a:xfrm flipH="1">
              <a:off x="4005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1" name="Line 1257"/>
            <p:cNvSpPr>
              <a:spLocks noChangeShapeType="1"/>
            </p:cNvSpPr>
            <p:nvPr/>
          </p:nvSpPr>
          <p:spPr bwMode="auto">
            <a:xfrm flipH="1">
              <a:off x="4003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2" name="Line 1258"/>
            <p:cNvSpPr>
              <a:spLocks noChangeShapeType="1"/>
            </p:cNvSpPr>
            <p:nvPr/>
          </p:nvSpPr>
          <p:spPr bwMode="auto">
            <a:xfrm flipH="1">
              <a:off x="3999" y="208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3" name="Line 1259"/>
            <p:cNvSpPr>
              <a:spLocks noChangeShapeType="1"/>
            </p:cNvSpPr>
            <p:nvPr/>
          </p:nvSpPr>
          <p:spPr bwMode="auto">
            <a:xfrm>
              <a:off x="3998" y="209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4" name="Line 1260"/>
            <p:cNvSpPr>
              <a:spLocks noChangeShapeType="1"/>
            </p:cNvSpPr>
            <p:nvPr/>
          </p:nvSpPr>
          <p:spPr bwMode="auto">
            <a:xfrm flipV="1">
              <a:off x="4015" y="2080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5" name="Line 1261"/>
            <p:cNvSpPr>
              <a:spLocks noChangeShapeType="1"/>
            </p:cNvSpPr>
            <p:nvPr/>
          </p:nvSpPr>
          <p:spPr bwMode="auto">
            <a:xfrm>
              <a:off x="4016" y="2078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6" name="Line 1262"/>
            <p:cNvSpPr>
              <a:spLocks noChangeShapeType="1"/>
            </p:cNvSpPr>
            <p:nvPr/>
          </p:nvSpPr>
          <p:spPr bwMode="auto">
            <a:xfrm flipH="1">
              <a:off x="4004" y="2078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7" name="Line 1263"/>
            <p:cNvSpPr>
              <a:spLocks noChangeShapeType="1"/>
            </p:cNvSpPr>
            <p:nvPr/>
          </p:nvSpPr>
          <p:spPr bwMode="auto">
            <a:xfrm>
              <a:off x="3998" y="2235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8" name="Line 1264"/>
            <p:cNvSpPr>
              <a:spLocks noChangeShapeType="1"/>
            </p:cNvSpPr>
            <p:nvPr/>
          </p:nvSpPr>
          <p:spPr bwMode="auto">
            <a:xfrm>
              <a:off x="4002" y="226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89" name="Line 1265"/>
            <p:cNvSpPr>
              <a:spLocks noChangeShapeType="1"/>
            </p:cNvSpPr>
            <p:nvPr/>
          </p:nvSpPr>
          <p:spPr bwMode="auto">
            <a:xfrm>
              <a:off x="4004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0" name="Line 1266"/>
            <p:cNvSpPr>
              <a:spLocks noChangeShapeType="1"/>
            </p:cNvSpPr>
            <p:nvPr/>
          </p:nvSpPr>
          <p:spPr bwMode="auto">
            <a:xfrm>
              <a:off x="4006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1" name="Line 1267"/>
            <p:cNvSpPr>
              <a:spLocks noChangeShapeType="1"/>
            </p:cNvSpPr>
            <p:nvPr/>
          </p:nvSpPr>
          <p:spPr bwMode="auto">
            <a:xfrm>
              <a:off x="4008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2" name="Line 1268"/>
            <p:cNvSpPr>
              <a:spLocks noChangeShapeType="1"/>
            </p:cNvSpPr>
            <p:nvPr/>
          </p:nvSpPr>
          <p:spPr bwMode="auto">
            <a:xfrm>
              <a:off x="4010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3" name="Line 1269"/>
            <p:cNvSpPr>
              <a:spLocks noChangeShapeType="1"/>
            </p:cNvSpPr>
            <p:nvPr/>
          </p:nvSpPr>
          <p:spPr bwMode="auto">
            <a:xfrm>
              <a:off x="4013" y="226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4" name="Line 1270"/>
            <p:cNvSpPr>
              <a:spLocks noChangeShapeType="1"/>
            </p:cNvSpPr>
            <p:nvPr/>
          </p:nvSpPr>
          <p:spPr bwMode="auto">
            <a:xfrm>
              <a:off x="4020" y="2265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5" name="Line 1271"/>
            <p:cNvSpPr>
              <a:spLocks noChangeShapeType="1"/>
            </p:cNvSpPr>
            <p:nvPr/>
          </p:nvSpPr>
          <p:spPr bwMode="auto">
            <a:xfrm>
              <a:off x="4029" y="2266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6" name="Line 1272"/>
            <p:cNvSpPr>
              <a:spLocks noChangeShapeType="1"/>
            </p:cNvSpPr>
            <p:nvPr/>
          </p:nvSpPr>
          <p:spPr bwMode="auto">
            <a:xfrm>
              <a:off x="4039" y="226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7" name="Line 1273"/>
            <p:cNvSpPr>
              <a:spLocks noChangeShapeType="1"/>
            </p:cNvSpPr>
            <p:nvPr/>
          </p:nvSpPr>
          <p:spPr bwMode="auto">
            <a:xfrm>
              <a:off x="4047" y="2265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8" name="Line 1274"/>
            <p:cNvSpPr>
              <a:spLocks noChangeShapeType="1"/>
            </p:cNvSpPr>
            <p:nvPr/>
          </p:nvSpPr>
          <p:spPr bwMode="auto">
            <a:xfrm>
              <a:off x="4055" y="226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699" name="Line 1275"/>
            <p:cNvSpPr>
              <a:spLocks noChangeShapeType="1"/>
            </p:cNvSpPr>
            <p:nvPr/>
          </p:nvSpPr>
          <p:spPr bwMode="auto">
            <a:xfrm>
              <a:off x="4057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0" name="Line 1276"/>
            <p:cNvSpPr>
              <a:spLocks noChangeShapeType="1"/>
            </p:cNvSpPr>
            <p:nvPr/>
          </p:nvSpPr>
          <p:spPr bwMode="auto">
            <a:xfrm>
              <a:off x="4059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1" name="Line 1277"/>
            <p:cNvSpPr>
              <a:spLocks noChangeShapeType="1"/>
            </p:cNvSpPr>
            <p:nvPr/>
          </p:nvSpPr>
          <p:spPr bwMode="auto">
            <a:xfrm>
              <a:off x="4062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2" name="Line 1278"/>
            <p:cNvSpPr>
              <a:spLocks noChangeShapeType="1"/>
            </p:cNvSpPr>
            <p:nvPr/>
          </p:nvSpPr>
          <p:spPr bwMode="auto">
            <a:xfrm>
              <a:off x="4064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3" name="Line 1279"/>
            <p:cNvSpPr>
              <a:spLocks noChangeShapeType="1"/>
            </p:cNvSpPr>
            <p:nvPr/>
          </p:nvSpPr>
          <p:spPr bwMode="auto">
            <a:xfrm>
              <a:off x="4067" y="226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4" name="Line 1280"/>
            <p:cNvSpPr>
              <a:spLocks noChangeShapeType="1"/>
            </p:cNvSpPr>
            <p:nvPr/>
          </p:nvSpPr>
          <p:spPr bwMode="auto">
            <a:xfrm flipV="1">
              <a:off x="4069" y="2225"/>
              <a:ext cx="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5" name="Line 1281"/>
            <p:cNvSpPr>
              <a:spLocks noChangeShapeType="1"/>
            </p:cNvSpPr>
            <p:nvPr/>
          </p:nvSpPr>
          <p:spPr bwMode="auto">
            <a:xfrm>
              <a:off x="4052" y="2235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6" name="Line 1282"/>
            <p:cNvSpPr>
              <a:spLocks noChangeShapeType="1"/>
            </p:cNvSpPr>
            <p:nvPr/>
          </p:nvSpPr>
          <p:spPr bwMode="auto">
            <a:xfrm flipH="1">
              <a:off x="4034" y="2266"/>
              <a:ext cx="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7" name="Line 1283"/>
            <p:cNvSpPr>
              <a:spLocks noChangeShapeType="1"/>
            </p:cNvSpPr>
            <p:nvPr/>
          </p:nvSpPr>
          <p:spPr bwMode="auto">
            <a:xfrm flipH="1">
              <a:off x="4008" y="2266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8" name="Line 1284"/>
            <p:cNvSpPr>
              <a:spLocks noChangeShapeType="1"/>
            </p:cNvSpPr>
            <p:nvPr/>
          </p:nvSpPr>
          <p:spPr bwMode="auto">
            <a:xfrm flipH="1">
              <a:off x="4004" y="226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09" name="Line 1285"/>
            <p:cNvSpPr>
              <a:spLocks noChangeShapeType="1"/>
            </p:cNvSpPr>
            <p:nvPr/>
          </p:nvSpPr>
          <p:spPr bwMode="auto">
            <a:xfrm flipV="1">
              <a:off x="4015" y="2225"/>
              <a:ext cx="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0" name="Line 1286"/>
            <p:cNvSpPr>
              <a:spLocks noChangeShapeType="1"/>
            </p:cNvSpPr>
            <p:nvPr/>
          </p:nvSpPr>
          <p:spPr bwMode="auto">
            <a:xfrm>
              <a:off x="4024" y="2275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1" name="Line 1287"/>
            <p:cNvSpPr>
              <a:spLocks noChangeShapeType="1"/>
            </p:cNvSpPr>
            <p:nvPr/>
          </p:nvSpPr>
          <p:spPr bwMode="auto">
            <a:xfrm flipH="1">
              <a:off x="4021" y="2280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2" name="Line 1288"/>
            <p:cNvSpPr>
              <a:spLocks noChangeShapeType="1"/>
            </p:cNvSpPr>
            <p:nvPr/>
          </p:nvSpPr>
          <p:spPr bwMode="auto">
            <a:xfrm>
              <a:off x="4064" y="226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3" name="Line 1289"/>
            <p:cNvSpPr>
              <a:spLocks noChangeShapeType="1"/>
            </p:cNvSpPr>
            <p:nvPr/>
          </p:nvSpPr>
          <p:spPr bwMode="auto">
            <a:xfrm>
              <a:off x="4074" y="2343"/>
              <a:ext cx="1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4" name="Line 1290"/>
            <p:cNvSpPr>
              <a:spLocks noChangeShapeType="1"/>
            </p:cNvSpPr>
            <p:nvPr/>
          </p:nvSpPr>
          <p:spPr bwMode="auto">
            <a:xfrm flipH="1">
              <a:off x="4132" y="2361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5" name="Line 1291"/>
            <p:cNvSpPr>
              <a:spLocks noChangeShapeType="1"/>
            </p:cNvSpPr>
            <p:nvPr/>
          </p:nvSpPr>
          <p:spPr bwMode="auto">
            <a:xfrm flipH="1">
              <a:off x="4066" y="2361"/>
              <a:ext cx="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6" name="Line 1292"/>
            <p:cNvSpPr>
              <a:spLocks noChangeShapeType="1"/>
            </p:cNvSpPr>
            <p:nvPr/>
          </p:nvSpPr>
          <p:spPr bwMode="auto">
            <a:xfrm>
              <a:off x="4074" y="2361"/>
              <a:ext cx="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7" name="Line 1293"/>
            <p:cNvSpPr>
              <a:spLocks noChangeShapeType="1"/>
            </p:cNvSpPr>
            <p:nvPr/>
          </p:nvSpPr>
          <p:spPr bwMode="auto">
            <a:xfrm flipH="1">
              <a:off x="4053" y="2409"/>
              <a:ext cx="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8" name="Line 1294"/>
            <p:cNvSpPr>
              <a:spLocks noChangeShapeType="1"/>
            </p:cNvSpPr>
            <p:nvPr/>
          </p:nvSpPr>
          <p:spPr bwMode="auto">
            <a:xfrm>
              <a:off x="4061" y="2435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19" name="Line 1295"/>
            <p:cNvSpPr>
              <a:spLocks noChangeShapeType="1"/>
            </p:cNvSpPr>
            <p:nvPr/>
          </p:nvSpPr>
          <p:spPr bwMode="auto">
            <a:xfrm>
              <a:off x="4140" y="2435"/>
              <a:ext cx="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0" name="Line 1296"/>
            <p:cNvSpPr>
              <a:spLocks noChangeShapeType="1"/>
            </p:cNvSpPr>
            <p:nvPr/>
          </p:nvSpPr>
          <p:spPr bwMode="auto">
            <a:xfrm flipH="1">
              <a:off x="4132" y="2409"/>
              <a:ext cx="8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1" name="Line 1297"/>
            <p:cNvSpPr>
              <a:spLocks noChangeShapeType="1"/>
            </p:cNvSpPr>
            <p:nvPr/>
          </p:nvSpPr>
          <p:spPr bwMode="auto">
            <a:xfrm flipH="1">
              <a:off x="4089" y="2464"/>
              <a:ext cx="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2" name="Line 1298"/>
            <p:cNvSpPr>
              <a:spLocks noChangeShapeType="1"/>
            </p:cNvSpPr>
            <p:nvPr/>
          </p:nvSpPr>
          <p:spPr bwMode="auto">
            <a:xfrm flipH="1">
              <a:off x="4081" y="2463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3" name="Line 1299"/>
            <p:cNvSpPr>
              <a:spLocks noChangeShapeType="1"/>
            </p:cNvSpPr>
            <p:nvPr/>
          </p:nvSpPr>
          <p:spPr bwMode="auto">
            <a:xfrm flipH="1">
              <a:off x="4073" y="2462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4" name="Line 1300"/>
            <p:cNvSpPr>
              <a:spLocks noChangeShapeType="1"/>
            </p:cNvSpPr>
            <p:nvPr/>
          </p:nvSpPr>
          <p:spPr bwMode="auto">
            <a:xfrm flipH="1">
              <a:off x="4071" y="246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5" name="Line 1301"/>
            <p:cNvSpPr>
              <a:spLocks noChangeShapeType="1"/>
            </p:cNvSpPr>
            <p:nvPr/>
          </p:nvSpPr>
          <p:spPr bwMode="auto">
            <a:xfrm flipH="1">
              <a:off x="4069" y="246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6" name="Line 1302"/>
            <p:cNvSpPr>
              <a:spLocks noChangeShapeType="1"/>
            </p:cNvSpPr>
            <p:nvPr/>
          </p:nvSpPr>
          <p:spPr bwMode="auto">
            <a:xfrm flipH="1">
              <a:off x="4067" y="246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7" name="Line 1303"/>
            <p:cNvSpPr>
              <a:spLocks noChangeShapeType="1"/>
            </p:cNvSpPr>
            <p:nvPr/>
          </p:nvSpPr>
          <p:spPr bwMode="auto">
            <a:xfrm>
              <a:off x="4068" y="24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8" name="Line 1304"/>
            <p:cNvSpPr>
              <a:spLocks noChangeShapeType="1"/>
            </p:cNvSpPr>
            <p:nvPr/>
          </p:nvSpPr>
          <p:spPr bwMode="auto">
            <a:xfrm>
              <a:off x="4069" y="2454"/>
              <a:ext cx="1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29" name="Line 1305"/>
            <p:cNvSpPr>
              <a:spLocks noChangeShapeType="1"/>
            </p:cNvSpPr>
            <p:nvPr/>
          </p:nvSpPr>
          <p:spPr bwMode="auto">
            <a:xfrm>
              <a:off x="4193" y="246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0" name="Line 1306"/>
            <p:cNvSpPr>
              <a:spLocks noChangeShapeType="1"/>
            </p:cNvSpPr>
            <p:nvPr/>
          </p:nvSpPr>
          <p:spPr bwMode="auto">
            <a:xfrm flipH="1">
              <a:off x="4191" y="246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1" name="Line 1307"/>
            <p:cNvSpPr>
              <a:spLocks noChangeShapeType="1"/>
            </p:cNvSpPr>
            <p:nvPr/>
          </p:nvSpPr>
          <p:spPr bwMode="auto">
            <a:xfrm flipH="1">
              <a:off x="4190" y="246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2" name="Line 1308"/>
            <p:cNvSpPr>
              <a:spLocks noChangeShapeType="1"/>
            </p:cNvSpPr>
            <p:nvPr/>
          </p:nvSpPr>
          <p:spPr bwMode="auto">
            <a:xfrm flipH="1">
              <a:off x="4188" y="246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3" name="Line 1309"/>
            <p:cNvSpPr>
              <a:spLocks noChangeShapeType="1"/>
            </p:cNvSpPr>
            <p:nvPr/>
          </p:nvSpPr>
          <p:spPr bwMode="auto">
            <a:xfrm flipH="1">
              <a:off x="4182" y="2462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4" name="Line 1310"/>
            <p:cNvSpPr>
              <a:spLocks noChangeShapeType="1"/>
            </p:cNvSpPr>
            <p:nvPr/>
          </p:nvSpPr>
          <p:spPr bwMode="auto">
            <a:xfrm flipH="1">
              <a:off x="4173" y="2463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5" name="Line 1311"/>
            <p:cNvSpPr>
              <a:spLocks noChangeShapeType="1"/>
            </p:cNvSpPr>
            <p:nvPr/>
          </p:nvSpPr>
          <p:spPr bwMode="auto">
            <a:xfrm flipH="1">
              <a:off x="4164" y="2464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6" name="Line 1312"/>
            <p:cNvSpPr>
              <a:spLocks noChangeShapeType="1"/>
            </p:cNvSpPr>
            <p:nvPr/>
          </p:nvSpPr>
          <p:spPr bwMode="auto">
            <a:xfrm flipV="1">
              <a:off x="4192" y="2080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7" name="Line 1313"/>
            <p:cNvSpPr>
              <a:spLocks noChangeShapeType="1"/>
            </p:cNvSpPr>
            <p:nvPr/>
          </p:nvSpPr>
          <p:spPr bwMode="auto">
            <a:xfrm flipV="1">
              <a:off x="4194" y="207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8" name="Line 1314"/>
            <p:cNvSpPr>
              <a:spLocks noChangeShapeType="1"/>
            </p:cNvSpPr>
            <p:nvPr/>
          </p:nvSpPr>
          <p:spPr bwMode="auto">
            <a:xfrm>
              <a:off x="4205" y="207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39" name="Line 1315"/>
            <p:cNvSpPr>
              <a:spLocks noChangeShapeType="1"/>
            </p:cNvSpPr>
            <p:nvPr/>
          </p:nvSpPr>
          <p:spPr bwMode="auto">
            <a:xfrm>
              <a:off x="4205" y="207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0" name="Line 1316"/>
            <p:cNvSpPr>
              <a:spLocks noChangeShapeType="1"/>
            </p:cNvSpPr>
            <p:nvPr/>
          </p:nvSpPr>
          <p:spPr bwMode="auto">
            <a:xfrm flipH="1">
              <a:off x="4206" y="207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1" name="Line 1317"/>
            <p:cNvSpPr>
              <a:spLocks noChangeShapeType="1"/>
            </p:cNvSpPr>
            <p:nvPr/>
          </p:nvSpPr>
          <p:spPr bwMode="auto">
            <a:xfrm flipH="1">
              <a:off x="4197" y="2080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2" name="Line 1318"/>
            <p:cNvSpPr>
              <a:spLocks noChangeShapeType="1"/>
            </p:cNvSpPr>
            <p:nvPr/>
          </p:nvSpPr>
          <p:spPr bwMode="auto">
            <a:xfrm flipV="1">
              <a:off x="4196" y="207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3" name="Line 1319"/>
            <p:cNvSpPr>
              <a:spLocks noChangeShapeType="1"/>
            </p:cNvSpPr>
            <p:nvPr/>
          </p:nvSpPr>
          <p:spPr bwMode="auto">
            <a:xfrm>
              <a:off x="4205" y="207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4" name="Line 1320"/>
            <p:cNvSpPr>
              <a:spLocks noChangeShapeType="1"/>
            </p:cNvSpPr>
            <p:nvPr/>
          </p:nvSpPr>
          <p:spPr bwMode="auto">
            <a:xfrm>
              <a:off x="4196" y="208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5" name="Line 1321"/>
            <p:cNvSpPr>
              <a:spLocks noChangeShapeType="1"/>
            </p:cNvSpPr>
            <p:nvPr/>
          </p:nvSpPr>
          <p:spPr bwMode="auto">
            <a:xfrm>
              <a:off x="4196" y="209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6" name="Line 1322"/>
            <p:cNvSpPr>
              <a:spLocks noChangeShapeType="1"/>
            </p:cNvSpPr>
            <p:nvPr/>
          </p:nvSpPr>
          <p:spPr bwMode="auto">
            <a:xfrm flipV="1">
              <a:off x="4228" y="2080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7" name="Line 1323"/>
            <p:cNvSpPr>
              <a:spLocks noChangeShapeType="1"/>
            </p:cNvSpPr>
            <p:nvPr/>
          </p:nvSpPr>
          <p:spPr bwMode="auto">
            <a:xfrm flipH="1" flipV="1">
              <a:off x="4219" y="2076"/>
              <a:ext cx="1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8" name="Line 1324"/>
            <p:cNvSpPr>
              <a:spLocks noChangeShapeType="1"/>
            </p:cNvSpPr>
            <p:nvPr/>
          </p:nvSpPr>
          <p:spPr bwMode="auto">
            <a:xfrm flipH="1">
              <a:off x="4213" y="2078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49" name="Line 1325"/>
            <p:cNvSpPr>
              <a:spLocks noChangeShapeType="1"/>
            </p:cNvSpPr>
            <p:nvPr/>
          </p:nvSpPr>
          <p:spPr bwMode="auto">
            <a:xfrm>
              <a:off x="4221" y="2078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0" name="Line 1326"/>
            <p:cNvSpPr>
              <a:spLocks noChangeShapeType="1"/>
            </p:cNvSpPr>
            <p:nvPr/>
          </p:nvSpPr>
          <p:spPr bwMode="auto">
            <a:xfrm flipH="1">
              <a:off x="4237" y="207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1" name="Line 1327"/>
            <p:cNvSpPr>
              <a:spLocks noChangeShapeType="1"/>
            </p:cNvSpPr>
            <p:nvPr/>
          </p:nvSpPr>
          <p:spPr bwMode="auto">
            <a:xfrm flipH="1">
              <a:off x="4229" y="2080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2" name="Line 1328"/>
            <p:cNvSpPr>
              <a:spLocks noChangeShapeType="1"/>
            </p:cNvSpPr>
            <p:nvPr/>
          </p:nvSpPr>
          <p:spPr bwMode="auto">
            <a:xfrm>
              <a:off x="4252" y="207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3" name="Line 1329"/>
            <p:cNvSpPr>
              <a:spLocks noChangeShapeType="1"/>
            </p:cNvSpPr>
            <p:nvPr/>
          </p:nvSpPr>
          <p:spPr bwMode="auto">
            <a:xfrm>
              <a:off x="4268" y="207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4" name="Line 1330"/>
            <p:cNvSpPr>
              <a:spLocks noChangeShapeType="1"/>
            </p:cNvSpPr>
            <p:nvPr/>
          </p:nvSpPr>
          <p:spPr bwMode="auto">
            <a:xfrm>
              <a:off x="4259" y="208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5" name="Line 1331"/>
            <p:cNvSpPr>
              <a:spLocks noChangeShapeType="1"/>
            </p:cNvSpPr>
            <p:nvPr/>
          </p:nvSpPr>
          <p:spPr bwMode="auto">
            <a:xfrm flipH="1" flipV="1">
              <a:off x="4250" y="2076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6" name="Line 1332"/>
            <p:cNvSpPr>
              <a:spLocks noChangeShapeType="1"/>
            </p:cNvSpPr>
            <p:nvPr/>
          </p:nvSpPr>
          <p:spPr bwMode="auto">
            <a:xfrm flipH="1">
              <a:off x="4244" y="2078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7" name="Line 1333"/>
            <p:cNvSpPr>
              <a:spLocks noChangeShapeType="1"/>
            </p:cNvSpPr>
            <p:nvPr/>
          </p:nvSpPr>
          <p:spPr bwMode="auto">
            <a:xfrm>
              <a:off x="4253" y="207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8" name="Line 1334"/>
            <p:cNvSpPr>
              <a:spLocks noChangeShapeType="1"/>
            </p:cNvSpPr>
            <p:nvPr/>
          </p:nvSpPr>
          <p:spPr bwMode="auto">
            <a:xfrm>
              <a:off x="4254" y="207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59" name="Line 1335"/>
            <p:cNvSpPr>
              <a:spLocks noChangeShapeType="1"/>
            </p:cNvSpPr>
            <p:nvPr/>
          </p:nvSpPr>
          <p:spPr bwMode="auto">
            <a:xfrm>
              <a:off x="4258" y="207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0" name="Line 1336"/>
            <p:cNvSpPr>
              <a:spLocks noChangeShapeType="1"/>
            </p:cNvSpPr>
            <p:nvPr/>
          </p:nvSpPr>
          <p:spPr bwMode="auto">
            <a:xfrm>
              <a:off x="4264" y="208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1" name="Line 1337"/>
            <p:cNvSpPr>
              <a:spLocks noChangeShapeType="1"/>
            </p:cNvSpPr>
            <p:nvPr/>
          </p:nvSpPr>
          <p:spPr bwMode="auto">
            <a:xfrm>
              <a:off x="4265" y="2090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2" name="Line 1338"/>
            <p:cNvSpPr>
              <a:spLocks noChangeShapeType="1"/>
            </p:cNvSpPr>
            <p:nvPr/>
          </p:nvSpPr>
          <p:spPr bwMode="auto">
            <a:xfrm flipV="1">
              <a:off x="4259" y="2080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3" name="Line 1339"/>
            <p:cNvSpPr>
              <a:spLocks noChangeShapeType="1"/>
            </p:cNvSpPr>
            <p:nvPr/>
          </p:nvSpPr>
          <p:spPr bwMode="auto">
            <a:xfrm flipH="1">
              <a:off x="4201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4" name="Line 1340"/>
            <p:cNvSpPr>
              <a:spLocks noChangeShapeType="1"/>
            </p:cNvSpPr>
            <p:nvPr/>
          </p:nvSpPr>
          <p:spPr bwMode="auto">
            <a:xfrm flipH="1">
              <a:off x="4200" y="207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5" name="Line 1341"/>
            <p:cNvSpPr>
              <a:spLocks noChangeShapeType="1"/>
            </p:cNvSpPr>
            <p:nvPr/>
          </p:nvSpPr>
          <p:spPr bwMode="auto">
            <a:xfrm>
              <a:off x="4202" y="1982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6" name="Line 1342"/>
            <p:cNvSpPr>
              <a:spLocks noChangeShapeType="1"/>
            </p:cNvSpPr>
            <p:nvPr/>
          </p:nvSpPr>
          <p:spPr bwMode="auto">
            <a:xfrm>
              <a:off x="4213" y="198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7" name="Line 1343"/>
            <p:cNvSpPr>
              <a:spLocks noChangeShapeType="1"/>
            </p:cNvSpPr>
            <p:nvPr/>
          </p:nvSpPr>
          <p:spPr bwMode="auto">
            <a:xfrm flipH="1">
              <a:off x="4192" y="1978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8" name="Line 1344"/>
            <p:cNvSpPr>
              <a:spLocks noChangeShapeType="1"/>
            </p:cNvSpPr>
            <p:nvPr/>
          </p:nvSpPr>
          <p:spPr bwMode="auto">
            <a:xfrm>
              <a:off x="4192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69" name="Line 1345"/>
            <p:cNvSpPr>
              <a:spLocks noChangeShapeType="1"/>
            </p:cNvSpPr>
            <p:nvPr/>
          </p:nvSpPr>
          <p:spPr bwMode="auto">
            <a:xfrm>
              <a:off x="4198" y="1943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0" name="Line 1346"/>
            <p:cNvSpPr>
              <a:spLocks noChangeShapeType="1"/>
            </p:cNvSpPr>
            <p:nvPr/>
          </p:nvSpPr>
          <p:spPr bwMode="auto">
            <a:xfrm>
              <a:off x="4205" y="1943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1" name="Line 1347"/>
            <p:cNvSpPr>
              <a:spLocks noChangeShapeType="1"/>
            </p:cNvSpPr>
            <p:nvPr/>
          </p:nvSpPr>
          <p:spPr bwMode="auto">
            <a:xfrm flipH="1">
              <a:off x="4188" y="1944"/>
              <a:ext cx="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2" name="Line 1348"/>
            <p:cNvSpPr>
              <a:spLocks noChangeShapeType="1"/>
            </p:cNvSpPr>
            <p:nvPr/>
          </p:nvSpPr>
          <p:spPr bwMode="auto">
            <a:xfrm flipH="1">
              <a:off x="4185" y="1944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3" name="Line 1349"/>
            <p:cNvSpPr>
              <a:spLocks noChangeShapeType="1"/>
            </p:cNvSpPr>
            <p:nvPr/>
          </p:nvSpPr>
          <p:spPr bwMode="auto">
            <a:xfrm>
              <a:off x="4184" y="194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4" name="Line 1350"/>
            <p:cNvSpPr>
              <a:spLocks noChangeShapeType="1"/>
            </p:cNvSpPr>
            <p:nvPr/>
          </p:nvSpPr>
          <p:spPr bwMode="auto">
            <a:xfrm>
              <a:off x="4185" y="19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5" name="Line 1351"/>
            <p:cNvSpPr>
              <a:spLocks noChangeShapeType="1"/>
            </p:cNvSpPr>
            <p:nvPr/>
          </p:nvSpPr>
          <p:spPr bwMode="auto">
            <a:xfrm>
              <a:off x="4186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6" name="Line 1352"/>
            <p:cNvSpPr>
              <a:spLocks noChangeShapeType="1"/>
            </p:cNvSpPr>
            <p:nvPr/>
          </p:nvSpPr>
          <p:spPr bwMode="auto">
            <a:xfrm>
              <a:off x="4188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7" name="Line 1353"/>
            <p:cNvSpPr>
              <a:spLocks noChangeShapeType="1"/>
            </p:cNvSpPr>
            <p:nvPr/>
          </p:nvSpPr>
          <p:spPr bwMode="auto">
            <a:xfrm>
              <a:off x="4189" y="194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8" name="Line 1354"/>
            <p:cNvSpPr>
              <a:spLocks noChangeShapeType="1"/>
            </p:cNvSpPr>
            <p:nvPr/>
          </p:nvSpPr>
          <p:spPr bwMode="auto">
            <a:xfrm flipV="1">
              <a:off x="4193" y="1924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79" name="Line 1355"/>
            <p:cNvSpPr>
              <a:spLocks noChangeShapeType="1"/>
            </p:cNvSpPr>
            <p:nvPr/>
          </p:nvSpPr>
          <p:spPr bwMode="auto">
            <a:xfrm>
              <a:off x="4181" y="19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0" name="Line 1356"/>
            <p:cNvSpPr>
              <a:spLocks noChangeShapeType="1"/>
            </p:cNvSpPr>
            <p:nvPr/>
          </p:nvSpPr>
          <p:spPr bwMode="auto">
            <a:xfrm>
              <a:off x="4183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1" name="Line 1357"/>
            <p:cNvSpPr>
              <a:spLocks noChangeShapeType="1"/>
            </p:cNvSpPr>
            <p:nvPr/>
          </p:nvSpPr>
          <p:spPr bwMode="auto">
            <a:xfrm>
              <a:off x="4210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2" name="Line 1358"/>
            <p:cNvSpPr>
              <a:spLocks noChangeShapeType="1"/>
            </p:cNvSpPr>
            <p:nvPr/>
          </p:nvSpPr>
          <p:spPr bwMode="auto">
            <a:xfrm>
              <a:off x="4217" y="1943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3" name="Line 1359"/>
            <p:cNvSpPr>
              <a:spLocks noChangeShapeType="1"/>
            </p:cNvSpPr>
            <p:nvPr/>
          </p:nvSpPr>
          <p:spPr bwMode="auto">
            <a:xfrm>
              <a:off x="4222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4" name="Line 1360"/>
            <p:cNvSpPr>
              <a:spLocks noChangeShapeType="1"/>
            </p:cNvSpPr>
            <p:nvPr/>
          </p:nvSpPr>
          <p:spPr bwMode="auto">
            <a:xfrm>
              <a:off x="4223" y="19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5" name="Line 1361"/>
            <p:cNvSpPr>
              <a:spLocks noChangeShapeType="1"/>
            </p:cNvSpPr>
            <p:nvPr/>
          </p:nvSpPr>
          <p:spPr bwMode="auto">
            <a:xfrm>
              <a:off x="4224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6" name="Line 1362"/>
            <p:cNvSpPr>
              <a:spLocks noChangeShapeType="1"/>
            </p:cNvSpPr>
            <p:nvPr/>
          </p:nvSpPr>
          <p:spPr bwMode="auto">
            <a:xfrm>
              <a:off x="4226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7" name="Line 1363"/>
            <p:cNvSpPr>
              <a:spLocks noChangeShapeType="1"/>
            </p:cNvSpPr>
            <p:nvPr/>
          </p:nvSpPr>
          <p:spPr bwMode="auto">
            <a:xfrm>
              <a:off x="4227" y="194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8" name="Line 1364"/>
            <p:cNvSpPr>
              <a:spLocks noChangeShapeType="1"/>
            </p:cNvSpPr>
            <p:nvPr/>
          </p:nvSpPr>
          <p:spPr bwMode="auto">
            <a:xfrm>
              <a:off x="4231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89" name="Line 1365"/>
            <p:cNvSpPr>
              <a:spLocks noChangeShapeType="1"/>
            </p:cNvSpPr>
            <p:nvPr/>
          </p:nvSpPr>
          <p:spPr bwMode="auto">
            <a:xfrm flipV="1">
              <a:off x="4232" y="1924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0" name="Line 1366"/>
            <p:cNvSpPr>
              <a:spLocks noChangeShapeType="1"/>
            </p:cNvSpPr>
            <p:nvPr/>
          </p:nvSpPr>
          <p:spPr bwMode="auto">
            <a:xfrm>
              <a:off x="4220" y="1934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1" name="Line 1367"/>
            <p:cNvSpPr>
              <a:spLocks noChangeShapeType="1"/>
            </p:cNvSpPr>
            <p:nvPr/>
          </p:nvSpPr>
          <p:spPr bwMode="auto">
            <a:xfrm flipH="1">
              <a:off x="4208" y="1944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2" name="Line 1368"/>
            <p:cNvSpPr>
              <a:spLocks noChangeShapeType="1"/>
            </p:cNvSpPr>
            <p:nvPr/>
          </p:nvSpPr>
          <p:spPr bwMode="auto">
            <a:xfrm>
              <a:off x="4227" y="1944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3" name="Line 1369"/>
            <p:cNvSpPr>
              <a:spLocks noChangeShapeType="1"/>
            </p:cNvSpPr>
            <p:nvPr/>
          </p:nvSpPr>
          <p:spPr bwMode="auto">
            <a:xfrm>
              <a:off x="4280" y="1911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4" name="Line 1370"/>
            <p:cNvSpPr>
              <a:spLocks noChangeShapeType="1"/>
            </p:cNvSpPr>
            <p:nvPr/>
          </p:nvSpPr>
          <p:spPr bwMode="auto">
            <a:xfrm flipV="1">
              <a:off x="4301" y="1876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5" name="Line 1371"/>
            <p:cNvSpPr>
              <a:spLocks noChangeShapeType="1"/>
            </p:cNvSpPr>
            <p:nvPr/>
          </p:nvSpPr>
          <p:spPr bwMode="auto">
            <a:xfrm flipV="1">
              <a:off x="4301" y="1843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6" name="Line 1372"/>
            <p:cNvSpPr>
              <a:spLocks noChangeShapeType="1"/>
            </p:cNvSpPr>
            <p:nvPr/>
          </p:nvSpPr>
          <p:spPr bwMode="auto">
            <a:xfrm flipH="1">
              <a:off x="4272" y="1844"/>
              <a:ext cx="3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7" name="Line 1373"/>
            <p:cNvSpPr>
              <a:spLocks noChangeShapeType="1"/>
            </p:cNvSpPr>
            <p:nvPr/>
          </p:nvSpPr>
          <p:spPr bwMode="auto">
            <a:xfrm>
              <a:off x="4271" y="185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8" name="Line 1374"/>
            <p:cNvSpPr>
              <a:spLocks noChangeShapeType="1"/>
            </p:cNvSpPr>
            <p:nvPr/>
          </p:nvSpPr>
          <p:spPr bwMode="auto">
            <a:xfrm>
              <a:off x="4271" y="1887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799" name="Line 1375"/>
            <p:cNvSpPr>
              <a:spLocks noChangeShapeType="1"/>
            </p:cNvSpPr>
            <p:nvPr/>
          </p:nvSpPr>
          <p:spPr bwMode="auto">
            <a:xfrm>
              <a:off x="4280" y="1878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0" name="Line 1376"/>
            <p:cNvSpPr>
              <a:spLocks noChangeShapeType="1"/>
            </p:cNvSpPr>
            <p:nvPr/>
          </p:nvSpPr>
          <p:spPr bwMode="auto">
            <a:xfrm>
              <a:off x="4325" y="1878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1" name="Line 1377"/>
            <p:cNvSpPr>
              <a:spLocks noChangeShapeType="1"/>
            </p:cNvSpPr>
            <p:nvPr/>
          </p:nvSpPr>
          <p:spPr bwMode="auto">
            <a:xfrm flipV="1">
              <a:off x="4360" y="1843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2" name="Line 1378"/>
            <p:cNvSpPr>
              <a:spLocks noChangeShapeType="1"/>
            </p:cNvSpPr>
            <p:nvPr/>
          </p:nvSpPr>
          <p:spPr bwMode="auto">
            <a:xfrm flipH="1">
              <a:off x="4317" y="1844"/>
              <a:ext cx="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3" name="Line 1379"/>
            <p:cNvSpPr>
              <a:spLocks noChangeShapeType="1"/>
            </p:cNvSpPr>
            <p:nvPr/>
          </p:nvSpPr>
          <p:spPr bwMode="auto">
            <a:xfrm>
              <a:off x="4316" y="185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4" name="Line 1380"/>
            <p:cNvSpPr>
              <a:spLocks noChangeShapeType="1"/>
            </p:cNvSpPr>
            <p:nvPr/>
          </p:nvSpPr>
          <p:spPr bwMode="auto">
            <a:xfrm>
              <a:off x="4316" y="1887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5" name="Line 1381"/>
            <p:cNvSpPr>
              <a:spLocks noChangeShapeType="1"/>
            </p:cNvSpPr>
            <p:nvPr/>
          </p:nvSpPr>
          <p:spPr bwMode="auto">
            <a:xfrm>
              <a:off x="4325" y="1911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6" name="Line 1382"/>
            <p:cNvSpPr>
              <a:spLocks noChangeShapeType="1"/>
            </p:cNvSpPr>
            <p:nvPr/>
          </p:nvSpPr>
          <p:spPr bwMode="auto">
            <a:xfrm flipV="1">
              <a:off x="4360" y="1876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7" name="Line 1383"/>
            <p:cNvSpPr>
              <a:spLocks noChangeShapeType="1"/>
            </p:cNvSpPr>
            <p:nvPr/>
          </p:nvSpPr>
          <p:spPr bwMode="auto">
            <a:xfrm flipV="1">
              <a:off x="4426" y="187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8" name="Line 1384"/>
            <p:cNvSpPr>
              <a:spLocks noChangeShapeType="1"/>
            </p:cNvSpPr>
            <p:nvPr/>
          </p:nvSpPr>
          <p:spPr bwMode="auto">
            <a:xfrm flipV="1">
              <a:off x="4427" y="186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09" name="Line 1385"/>
            <p:cNvSpPr>
              <a:spLocks noChangeShapeType="1"/>
            </p:cNvSpPr>
            <p:nvPr/>
          </p:nvSpPr>
          <p:spPr bwMode="auto">
            <a:xfrm flipV="1">
              <a:off x="4430" y="186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0" name="Line 1386"/>
            <p:cNvSpPr>
              <a:spLocks noChangeShapeType="1"/>
            </p:cNvSpPr>
            <p:nvPr/>
          </p:nvSpPr>
          <p:spPr bwMode="auto">
            <a:xfrm flipV="1">
              <a:off x="4433" y="185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1" name="Line 1387"/>
            <p:cNvSpPr>
              <a:spLocks noChangeShapeType="1"/>
            </p:cNvSpPr>
            <p:nvPr/>
          </p:nvSpPr>
          <p:spPr bwMode="auto">
            <a:xfrm>
              <a:off x="4437" y="185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2" name="Line 1388"/>
            <p:cNvSpPr>
              <a:spLocks noChangeShapeType="1"/>
            </p:cNvSpPr>
            <p:nvPr/>
          </p:nvSpPr>
          <p:spPr bwMode="auto">
            <a:xfrm>
              <a:off x="4442" y="185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3" name="Line 1389"/>
            <p:cNvSpPr>
              <a:spLocks noChangeShapeType="1"/>
            </p:cNvSpPr>
            <p:nvPr/>
          </p:nvSpPr>
          <p:spPr bwMode="auto">
            <a:xfrm>
              <a:off x="4447" y="185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4" name="Line 1390"/>
            <p:cNvSpPr>
              <a:spLocks noChangeShapeType="1"/>
            </p:cNvSpPr>
            <p:nvPr/>
          </p:nvSpPr>
          <p:spPr bwMode="auto">
            <a:xfrm>
              <a:off x="4453" y="185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5" name="Line 1391"/>
            <p:cNvSpPr>
              <a:spLocks noChangeShapeType="1"/>
            </p:cNvSpPr>
            <p:nvPr/>
          </p:nvSpPr>
          <p:spPr bwMode="auto">
            <a:xfrm>
              <a:off x="4457" y="185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6" name="Line 1392"/>
            <p:cNvSpPr>
              <a:spLocks noChangeShapeType="1"/>
            </p:cNvSpPr>
            <p:nvPr/>
          </p:nvSpPr>
          <p:spPr bwMode="auto">
            <a:xfrm>
              <a:off x="4462" y="185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7" name="Line 1393"/>
            <p:cNvSpPr>
              <a:spLocks noChangeShapeType="1"/>
            </p:cNvSpPr>
            <p:nvPr/>
          </p:nvSpPr>
          <p:spPr bwMode="auto">
            <a:xfrm>
              <a:off x="4465" y="186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8" name="Line 1394"/>
            <p:cNvSpPr>
              <a:spLocks noChangeShapeType="1"/>
            </p:cNvSpPr>
            <p:nvPr/>
          </p:nvSpPr>
          <p:spPr bwMode="auto">
            <a:xfrm>
              <a:off x="4467" y="186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19" name="Line 1395"/>
            <p:cNvSpPr>
              <a:spLocks noChangeShapeType="1"/>
            </p:cNvSpPr>
            <p:nvPr/>
          </p:nvSpPr>
          <p:spPr bwMode="auto">
            <a:xfrm>
              <a:off x="4469" y="187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0" name="Line 1396"/>
            <p:cNvSpPr>
              <a:spLocks noChangeShapeType="1"/>
            </p:cNvSpPr>
            <p:nvPr/>
          </p:nvSpPr>
          <p:spPr bwMode="auto">
            <a:xfrm>
              <a:off x="4470" y="1877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1" name="Line 1397"/>
            <p:cNvSpPr>
              <a:spLocks noChangeShapeType="1"/>
            </p:cNvSpPr>
            <p:nvPr/>
          </p:nvSpPr>
          <p:spPr bwMode="auto">
            <a:xfrm>
              <a:off x="4470" y="188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2" name="Line 1398"/>
            <p:cNvSpPr>
              <a:spLocks noChangeShapeType="1"/>
            </p:cNvSpPr>
            <p:nvPr/>
          </p:nvSpPr>
          <p:spPr bwMode="auto">
            <a:xfrm flipH="1">
              <a:off x="4468" y="188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3" name="Line 1399"/>
            <p:cNvSpPr>
              <a:spLocks noChangeShapeType="1"/>
            </p:cNvSpPr>
            <p:nvPr/>
          </p:nvSpPr>
          <p:spPr bwMode="auto">
            <a:xfrm flipH="1">
              <a:off x="4466" y="1892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4" name="Line 1400"/>
            <p:cNvSpPr>
              <a:spLocks noChangeShapeType="1"/>
            </p:cNvSpPr>
            <p:nvPr/>
          </p:nvSpPr>
          <p:spPr bwMode="auto">
            <a:xfrm flipH="1">
              <a:off x="4464" y="189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5" name="Line 1401"/>
            <p:cNvSpPr>
              <a:spLocks noChangeShapeType="1"/>
            </p:cNvSpPr>
            <p:nvPr/>
          </p:nvSpPr>
          <p:spPr bwMode="auto">
            <a:xfrm flipH="1">
              <a:off x="4459" y="1897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6" name="Line 1402"/>
            <p:cNvSpPr>
              <a:spLocks noChangeShapeType="1"/>
            </p:cNvSpPr>
            <p:nvPr/>
          </p:nvSpPr>
          <p:spPr bwMode="auto">
            <a:xfrm flipH="1">
              <a:off x="4455" y="1900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7" name="Line 1403"/>
            <p:cNvSpPr>
              <a:spLocks noChangeShapeType="1"/>
            </p:cNvSpPr>
            <p:nvPr/>
          </p:nvSpPr>
          <p:spPr bwMode="auto">
            <a:xfrm flipH="1">
              <a:off x="4450" y="190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8" name="Line 1404"/>
            <p:cNvSpPr>
              <a:spLocks noChangeShapeType="1"/>
            </p:cNvSpPr>
            <p:nvPr/>
          </p:nvSpPr>
          <p:spPr bwMode="auto">
            <a:xfrm flipH="1">
              <a:off x="4445" y="190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29" name="Line 1405"/>
            <p:cNvSpPr>
              <a:spLocks noChangeShapeType="1"/>
            </p:cNvSpPr>
            <p:nvPr/>
          </p:nvSpPr>
          <p:spPr bwMode="auto">
            <a:xfrm flipH="1" flipV="1">
              <a:off x="4437" y="1896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0" name="Line 1406"/>
            <p:cNvSpPr>
              <a:spLocks noChangeShapeType="1"/>
            </p:cNvSpPr>
            <p:nvPr/>
          </p:nvSpPr>
          <p:spPr bwMode="auto">
            <a:xfrm flipH="1">
              <a:off x="4435" y="1897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1" name="Line 1407"/>
            <p:cNvSpPr>
              <a:spLocks noChangeShapeType="1"/>
            </p:cNvSpPr>
            <p:nvPr/>
          </p:nvSpPr>
          <p:spPr bwMode="auto">
            <a:xfrm flipH="1" flipV="1">
              <a:off x="4430" y="1891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2" name="Line 1408"/>
            <p:cNvSpPr>
              <a:spLocks noChangeShapeType="1"/>
            </p:cNvSpPr>
            <p:nvPr/>
          </p:nvSpPr>
          <p:spPr bwMode="auto">
            <a:xfrm flipH="1" flipV="1">
              <a:off x="4427" y="1888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3" name="Line 1409"/>
            <p:cNvSpPr>
              <a:spLocks noChangeShapeType="1"/>
            </p:cNvSpPr>
            <p:nvPr/>
          </p:nvSpPr>
          <p:spPr bwMode="auto">
            <a:xfrm flipV="1">
              <a:off x="4427" y="1880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4" name="Line 1410"/>
            <p:cNvSpPr>
              <a:spLocks noChangeShapeType="1"/>
            </p:cNvSpPr>
            <p:nvPr/>
          </p:nvSpPr>
          <p:spPr bwMode="auto">
            <a:xfrm flipV="1">
              <a:off x="4426" y="187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5" name="Line 1411"/>
            <p:cNvSpPr>
              <a:spLocks noChangeShapeType="1"/>
            </p:cNvSpPr>
            <p:nvPr/>
          </p:nvSpPr>
          <p:spPr bwMode="auto">
            <a:xfrm flipV="1">
              <a:off x="4340" y="1794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6" name="Line 1412"/>
            <p:cNvSpPr>
              <a:spLocks noChangeShapeType="1"/>
            </p:cNvSpPr>
            <p:nvPr/>
          </p:nvSpPr>
          <p:spPr bwMode="auto">
            <a:xfrm flipV="1">
              <a:off x="4340" y="1780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7" name="Line 1413"/>
            <p:cNvSpPr>
              <a:spLocks noChangeShapeType="1"/>
            </p:cNvSpPr>
            <p:nvPr/>
          </p:nvSpPr>
          <p:spPr bwMode="auto">
            <a:xfrm flipH="1">
              <a:off x="4328" y="178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8" name="Line 1414"/>
            <p:cNvSpPr>
              <a:spLocks noChangeShapeType="1"/>
            </p:cNvSpPr>
            <p:nvPr/>
          </p:nvSpPr>
          <p:spPr bwMode="auto">
            <a:xfrm>
              <a:off x="4327" y="179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39" name="Line 1415"/>
            <p:cNvSpPr>
              <a:spLocks noChangeShapeType="1"/>
            </p:cNvSpPr>
            <p:nvPr/>
          </p:nvSpPr>
          <p:spPr bwMode="auto">
            <a:xfrm>
              <a:off x="4335" y="179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0" name="Line 1416"/>
            <p:cNvSpPr>
              <a:spLocks noChangeShapeType="1"/>
            </p:cNvSpPr>
            <p:nvPr/>
          </p:nvSpPr>
          <p:spPr bwMode="auto">
            <a:xfrm flipH="1">
              <a:off x="4328" y="1811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1" name="Line 1417"/>
            <p:cNvSpPr>
              <a:spLocks noChangeShapeType="1"/>
            </p:cNvSpPr>
            <p:nvPr/>
          </p:nvSpPr>
          <p:spPr bwMode="auto">
            <a:xfrm flipV="1">
              <a:off x="4327" y="1794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2" name="Line 1418"/>
            <p:cNvSpPr>
              <a:spLocks noChangeShapeType="1"/>
            </p:cNvSpPr>
            <p:nvPr/>
          </p:nvSpPr>
          <p:spPr bwMode="auto">
            <a:xfrm flipV="1">
              <a:off x="4309" y="1774"/>
              <a:ext cx="0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3" name="Line 1419"/>
            <p:cNvSpPr>
              <a:spLocks noChangeShapeType="1"/>
            </p:cNvSpPr>
            <p:nvPr/>
          </p:nvSpPr>
          <p:spPr bwMode="auto">
            <a:xfrm flipH="1">
              <a:off x="4291" y="177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4" name="Line 1420"/>
            <p:cNvSpPr>
              <a:spLocks noChangeShapeType="1"/>
            </p:cNvSpPr>
            <p:nvPr/>
          </p:nvSpPr>
          <p:spPr bwMode="auto">
            <a:xfrm>
              <a:off x="4290" y="1784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5" name="Line 1421"/>
            <p:cNvSpPr>
              <a:spLocks noChangeShapeType="1"/>
            </p:cNvSpPr>
            <p:nvPr/>
          </p:nvSpPr>
          <p:spPr bwMode="auto">
            <a:xfrm>
              <a:off x="4299" y="179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6" name="Line 1422"/>
            <p:cNvSpPr>
              <a:spLocks noChangeShapeType="1"/>
            </p:cNvSpPr>
            <p:nvPr/>
          </p:nvSpPr>
          <p:spPr bwMode="auto">
            <a:xfrm>
              <a:off x="4309" y="180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7" name="Line 1423"/>
            <p:cNvSpPr>
              <a:spLocks noChangeShapeType="1"/>
            </p:cNvSpPr>
            <p:nvPr/>
          </p:nvSpPr>
          <p:spPr bwMode="auto">
            <a:xfrm flipH="1">
              <a:off x="4291" y="1818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8" name="Line 1424"/>
            <p:cNvSpPr>
              <a:spLocks noChangeShapeType="1"/>
            </p:cNvSpPr>
            <p:nvPr/>
          </p:nvSpPr>
          <p:spPr bwMode="auto">
            <a:xfrm flipV="1">
              <a:off x="4290" y="1793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49" name="Line 1425"/>
            <p:cNvSpPr>
              <a:spLocks noChangeShapeType="1"/>
            </p:cNvSpPr>
            <p:nvPr/>
          </p:nvSpPr>
          <p:spPr bwMode="auto">
            <a:xfrm flipH="1">
              <a:off x="4192" y="1703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0" name="Line 1426"/>
            <p:cNvSpPr>
              <a:spLocks noChangeShapeType="1"/>
            </p:cNvSpPr>
            <p:nvPr/>
          </p:nvSpPr>
          <p:spPr bwMode="auto">
            <a:xfrm>
              <a:off x="4202" y="1699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1" name="Line 1427"/>
            <p:cNvSpPr>
              <a:spLocks noChangeShapeType="1"/>
            </p:cNvSpPr>
            <p:nvPr/>
          </p:nvSpPr>
          <p:spPr bwMode="auto">
            <a:xfrm>
              <a:off x="4213" y="169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2" name="Line 1428"/>
            <p:cNvSpPr>
              <a:spLocks noChangeShapeType="1"/>
            </p:cNvSpPr>
            <p:nvPr/>
          </p:nvSpPr>
          <p:spPr bwMode="auto">
            <a:xfrm flipV="1">
              <a:off x="4239" y="1443"/>
              <a:ext cx="0" cy="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3" name="Line 1429"/>
            <p:cNvSpPr>
              <a:spLocks noChangeShapeType="1"/>
            </p:cNvSpPr>
            <p:nvPr/>
          </p:nvSpPr>
          <p:spPr bwMode="auto">
            <a:xfrm flipV="1">
              <a:off x="4239" y="1327"/>
              <a:ext cx="0" cy="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4" name="Line 1430"/>
            <p:cNvSpPr>
              <a:spLocks noChangeShapeType="1"/>
            </p:cNvSpPr>
            <p:nvPr/>
          </p:nvSpPr>
          <p:spPr bwMode="auto">
            <a:xfrm>
              <a:off x="4253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5" name="Line 1431"/>
            <p:cNvSpPr>
              <a:spLocks noChangeShapeType="1"/>
            </p:cNvSpPr>
            <p:nvPr/>
          </p:nvSpPr>
          <p:spPr bwMode="auto">
            <a:xfrm>
              <a:off x="4253" y="132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6" name="Line 1432"/>
            <p:cNvSpPr>
              <a:spLocks noChangeShapeType="1"/>
            </p:cNvSpPr>
            <p:nvPr/>
          </p:nvSpPr>
          <p:spPr bwMode="auto">
            <a:xfrm>
              <a:off x="4272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7" name="Line 1433"/>
            <p:cNvSpPr>
              <a:spLocks noChangeShapeType="1"/>
            </p:cNvSpPr>
            <p:nvPr/>
          </p:nvSpPr>
          <p:spPr bwMode="auto">
            <a:xfrm>
              <a:off x="4272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8" name="Line 1434"/>
            <p:cNvSpPr>
              <a:spLocks noChangeShapeType="1"/>
            </p:cNvSpPr>
            <p:nvPr/>
          </p:nvSpPr>
          <p:spPr bwMode="auto">
            <a:xfrm>
              <a:off x="4263" y="1333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59" name="Line 1435"/>
            <p:cNvSpPr>
              <a:spLocks noChangeShapeType="1"/>
            </p:cNvSpPr>
            <p:nvPr/>
          </p:nvSpPr>
          <p:spPr bwMode="auto">
            <a:xfrm>
              <a:off x="4272" y="13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0" name="Line 1436"/>
            <p:cNvSpPr>
              <a:spLocks noChangeShapeType="1"/>
            </p:cNvSpPr>
            <p:nvPr/>
          </p:nvSpPr>
          <p:spPr bwMode="auto">
            <a:xfrm>
              <a:off x="4272" y="13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1" name="Line 1437"/>
            <p:cNvSpPr>
              <a:spLocks noChangeShapeType="1"/>
            </p:cNvSpPr>
            <p:nvPr/>
          </p:nvSpPr>
          <p:spPr bwMode="auto">
            <a:xfrm>
              <a:off x="4263" y="1339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2" name="Line 1438"/>
            <p:cNvSpPr>
              <a:spLocks noChangeShapeType="1"/>
            </p:cNvSpPr>
            <p:nvPr/>
          </p:nvSpPr>
          <p:spPr bwMode="auto">
            <a:xfrm>
              <a:off x="4263" y="134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3" name="Line 1439"/>
            <p:cNvSpPr>
              <a:spLocks noChangeShapeType="1"/>
            </p:cNvSpPr>
            <p:nvPr/>
          </p:nvSpPr>
          <p:spPr bwMode="auto">
            <a:xfrm>
              <a:off x="4272" y="135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4" name="Line 1440"/>
            <p:cNvSpPr>
              <a:spLocks noChangeShapeType="1"/>
            </p:cNvSpPr>
            <p:nvPr/>
          </p:nvSpPr>
          <p:spPr bwMode="auto">
            <a:xfrm flipH="1">
              <a:off x="4245" y="1350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5" name="Line 1441"/>
            <p:cNvSpPr>
              <a:spLocks noChangeShapeType="1"/>
            </p:cNvSpPr>
            <p:nvPr/>
          </p:nvSpPr>
          <p:spPr bwMode="auto">
            <a:xfrm flipV="1">
              <a:off x="4244" y="1335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6" name="Line 1442"/>
            <p:cNvSpPr>
              <a:spLocks noChangeShapeType="1"/>
            </p:cNvSpPr>
            <p:nvPr/>
          </p:nvSpPr>
          <p:spPr bwMode="auto">
            <a:xfrm>
              <a:off x="4253" y="133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7" name="Line 1443"/>
            <p:cNvSpPr>
              <a:spLocks noChangeShapeType="1"/>
            </p:cNvSpPr>
            <p:nvPr/>
          </p:nvSpPr>
          <p:spPr bwMode="auto">
            <a:xfrm>
              <a:off x="4272" y="13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8" name="Line 1444"/>
            <p:cNvSpPr>
              <a:spLocks noChangeShapeType="1"/>
            </p:cNvSpPr>
            <p:nvPr/>
          </p:nvSpPr>
          <p:spPr bwMode="auto">
            <a:xfrm>
              <a:off x="4267" y="1342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69" name="Line 1445"/>
            <p:cNvSpPr>
              <a:spLocks noChangeShapeType="1"/>
            </p:cNvSpPr>
            <p:nvPr/>
          </p:nvSpPr>
          <p:spPr bwMode="auto">
            <a:xfrm>
              <a:off x="4272" y="135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0" name="Line 1446"/>
            <p:cNvSpPr>
              <a:spLocks noChangeShapeType="1"/>
            </p:cNvSpPr>
            <p:nvPr/>
          </p:nvSpPr>
          <p:spPr bwMode="auto">
            <a:xfrm>
              <a:off x="4273" y="135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1" name="Line 1447"/>
            <p:cNvSpPr>
              <a:spLocks noChangeShapeType="1"/>
            </p:cNvSpPr>
            <p:nvPr/>
          </p:nvSpPr>
          <p:spPr bwMode="auto">
            <a:xfrm>
              <a:off x="4273" y="135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2" name="Line 1448"/>
            <p:cNvSpPr>
              <a:spLocks noChangeShapeType="1"/>
            </p:cNvSpPr>
            <p:nvPr/>
          </p:nvSpPr>
          <p:spPr bwMode="auto">
            <a:xfrm>
              <a:off x="4273" y="135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3" name="Line 1449"/>
            <p:cNvSpPr>
              <a:spLocks noChangeShapeType="1"/>
            </p:cNvSpPr>
            <p:nvPr/>
          </p:nvSpPr>
          <p:spPr bwMode="auto">
            <a:xfrm>
              <a:off x="4275" y="1350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4" name="Line 1450"/>
            <p:cNvSpPr>
              <a:spLocks noChangeShapeType="1"/>
            </p:cNvSpPr>
            <p:nvPr/>
          </p:nvSpPr>
          <p:spPr bwMode="auto">
            <a:xfrm>
              <a:off x="4276" y="1358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5" name="Line 1451"/>
            <p:cNvSpPr>
              <a:spLocks noChangeShapeType="1"/>
            </p:cNvSpPr>
            <p:nvPr/>
          </p:nvSpPr>
          <p:spPr bwMode="auto">
            <a:xfrm>
              <a:off x="4276" y="1366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6" name="Line 1452"/>
            <p:cNvSpPr>
              <a:spLocks noChangeShapeType="1"/>
            </p:cNvSpPr>
            <p:nvPr/>
          </p:nvSpPr>
          <p:spPr bwMode="auto">
            <a:xfrm flipH="1">
              <a:off x="4272" y="136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7" name="Line 1453"/>
            <p:cNvSpPr>
              <a:spLocks noChangeShapeType="1"/>
            </p:cNvSpPr>
            <p:nvPr/>
          </p:nvSpPr>
          <p:spPr bwMode="auto">
            <a:xfrm>
              <a:off x="4273" y="1380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8" name="Line 1454"/>
            <p:cNvSpPr>
              <a:spLocks noChangeShapeType="1"/>
            </p:cNvSpPr>
            <p:nvPr/>
          </p:nvSpPr>
          <p:spPr bwMode="auto">
            <a:xfrm flipV="1">
              <a:off x="4274" y="1403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79" name="Line 1455"/>
            <p:cNvSpPr>
              <a:spLocks noChangeShapeType="1"/>
            </p:cNvSpPr>
            <p:nvPr/>
          </p:nvSpPr>
          <p:spPr bwMode="auto">
            <a:xfrm>
              <a:off x="4276" y="141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0" name="Line 1456"/>
            <p:cNvSpPr>
              <a:spLocks noChangeShapeType="1"/>
            </p:cNvSpPr>
            <p:nvPr/>
          </p:nvSpPr>
          <p:spPr bwMode="auto">
            <a:xfrm flipH="1">
              <a:off x="4264" y="1429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1" name="Line 1457"/>
            <p:cNvSpPr>
              <a:spLocks noChangeShapeType="1"/>
            </p:cNvSpPr>
            <p:nvPr/>
          </p:nvSpPr>
          <p:spPr bwMode="auto">
            <a:xfrm>
              <a:off x="4272" y="1429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2" name="Line 1458"/>
            <p:cNvSpPr>
              <a:spLocks noChangeShapeType="1"/>
            </p:cNvSpPr>
            <p:nvPr/>
          </p:nvSpPr>
          <p:spPr bwMode="auto">
            <a:xfrm flipV="1">
              <a:off x="4265" y="141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3" name="Line 1459"/>
            <p:cNvSpPr>
              <a:spLocks noChangeShapeType="1"/>
            </p:cNvSpPr>
            <p:nvPr/>
          </p:nvSpPr>
          <p:spPr bwMode="auto">
            <a:xfrm flipV="1">
              <a:off x="4270" y="1410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4" name="Line 1460"/>
            <p:cNvSpPr>
              <a:spLocks noChangeShapeType="1"/>
            </p:cNvSpPr>
            <p:nvPr/>
          </p:nvSpPr>
          <p:spPr bwMode="auto">
            <a:xfrm flipV="1">
              <a:off x="4276" y="1370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5" name="Line 1461"/>
            <p:cNvSpPr>
              <a:spLocks noChangeShapeType="1"/>
            </p:cNvSpPr>
            <p:nvPr/>
          </p:nvSpPr>
          <p:spPr bwMode="auto">
            <a:xfrm flipH="1">
              <a:off x="4274" y="1371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6" name="Line 1462"/>
            <p:cNvSpPr>
              <a:spLocks noChangeShapeType="1"/>
            </p:cNvSpPr>
            <p:nvPr/>
          </p:nvSpPr>
          <p:spPr bwMode="auto">
            <a:xfrm flipH="1" flipV="1">
              <a:off x="4266" y="1360"/>
              <a:ext cx="8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7" name="Line 1463"/>
            <p:cNvSpPr>
              <a:spLocks noChangeShapeType="1"/>
            </p:cNvSpPr>
            <p:nvPr/>
          </p:nvSpPr>
          <p:spPr bwMode="auto">
            <a:xfrm flipH="1" flipV="1">
              <a:off x="4261" y="1348"/>
              <a:ext cx="8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8" name="Line 1464"/>
            <p:cNvSpPr>
              <a:spLocks noChangeShapeType="1"/>
            </p:cNvSpPr>
            <p:nvPr/>
          </p:nvSpPr>
          <p:spPr bwMode="auto">
            <a:xfrm>
              <a:off x="4263" y="1359"/>
              <a:ext cx="0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89" name="Line 1465"/>
            <p:cNvSpPr>
              <a:spLocks noChangeShapeType="1"/>
            </p:cNvSpPr>
            <p:nvPr/>
          </p:nvSpPr>
          <p:spPr bwMode="auto">
            <a:xfrm>
              <a:off x="4272" y="1429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0" name="Line 1466"/>
            <p:cNvSpPr>
              <a:spLocks noChangeShapeType="1"/>
            </p:cNvSpPr>
            <p:nvPr/>
          </p:nvSpPr>
          <p:spPr bwMode="auto">
            <a:xfrm>
              <a:off x="4263" y="1438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1" name="Line 1467"/>
            <p:cNvSpPr>
              <a:spLocks noChangeShapeType="1"/>
            </p:cNvSpPr>
            <p:nvPr/>
          </p:nvSpPr>
          <p:spPr bwMode="auto">
            <a:xfrm>
              <a:off x="4263" y="1453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2" name="Line 1468"/>
            <p:cNvSpPr>
              <a:spLocks noChangeShapeType="1"/>
            </p:cNvSpPr>
            <p:nvPr/>
          </p:nvSpPr>
          <p:spPr bwMode="auto">
            <a:xfrm>
              <a:off x="4272" y="145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3" name="Line 1469"/>
            <p:cNvSpPr>
              <a:spLocks noChangeShapeType="1"/>
            </p:cNvSpPr>
            <p:nvPr/>
          </p:nvSpPr>
          <p:spPr bwMode="auto">
            <a:xfrm flipH="1">
              <a:off x="4245" y="1458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4" name="Line 1470"/>
            <p:cNvSpPr>
              <a:spLocks noChangeShapeType="1"/>
            </p:cNvSpPr>
            <p:nvPr/>
          </p:nvSpPr>
          <p:spPr bwMode="auto">
            <a:xfrm flipV="1">
              <a:off x="4244" y="144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5" name="Line 1471"/>
            <p:cNvSpPr>
              <a:spLocks noChangeShapeType="1"/>
            </p:cNvSpPr>
            <p:nvPr/>
          </p:nvSpPr>
          <p:spPr bwMode="auto">
            <a:xfrm flipV="1">
              <a:off x="4244" y="1427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6" name="Line 1472"/>
            <p:cNvSpPr>
              <a:spLocks noChangeShapeType="1"/>
            </p:cNvSpPr>
            <p:nvPr/>
          </p:nvSpPr>
          <p:spPr bwMode="auto">
            <a:xfrm>
              <a:off x="4253" y="1429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7" name="Line 1473"/>
            <p:cNvSpPr>
              <a:spLocks noChangeShapeType="1"/>
            </p:cNvSpPr>
            <p:nvPr/>
          </p:nvSpPr>
          <p:spPr bwMode="auto">
            <a:xfrm>
              <a:off x="4267" y="145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8" name="Line 1474"/>
            <p:cNvSpPr>
              <a:spLocks noChangeShapeType="1"/>
            </p:cNvSpPr>
            <p:nvPr/>
          </p:nvSpPr>
          <p:spPr bwMode="auto">
            <a:xfrm>
              <a:off x="4272" y="145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899" name="Line 1475"/>
            <p:cNvSpPr>
              <a:spLocks noChangeShapeType="1"/>
            </p:cNvSpPr>
            <p:nvPr/>
          </p:nvSpPr>
          <p:spPr bwMode="auto">
            <a:xfrm>
              <a:off x="4273" y="1467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0" name="Line 1476"/>
            <p:cNvSpPr>
              <a:spLocks noChangeShapeType="1"/>
            </p:cNvSpPr>
            <p:nvPr/>
          </p:nvSpPr>
          <p:spPr bwMode="auto">
            <a:xfrm>
              <a:off x="4273" y="150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1" name="Line 1477"/>
            <p:cNvSpPr>
              <a:spLocks noChangeShapeType="1"/>
            </p:cNvSpPr>
            <p:nvPr/>
          </p:nvSpPr>
          <p:spPr bwMode="auto">
            <a:xfrm flipV="1">
              <a:off x="4275" y="1497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2" name="Line 1478"/>
            <p:cNvSpPr>
              <a:spLocks noChangeShapeType="1"/>
            </p:cNvSpPr>
            <p:nvPr/>
          </p:nvSpPr>
          <p:spPr bwMode="auto">
            <a:xfrm>
              <a:off x="4276" y="1504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3" name="Line 1479"/>
            <p:cNvSpPr>
              <a:spLocks noChangeShapeType="1"/>
            </p:cNvSpPr>
            <p:nvPr/>
          </p:nvSpPr>
          <p:spPr bwMode="auto">
            <a:xfrm>
              <a:off x="4276" y="151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4" name="Line 1480"/>
            <p:cNvSpPr>
              <a:spLocks noChangeShapeType="1"/>
            </p:cNvSpPr>
            <p:nvPr/>
          </p:nvSpPr>
          <p:spPr bwMode="auto">
            <a:xfrm flipH="1">
              <a:off x="4274" y="1516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5" name="Line 1481"/>
            <p:cNvSpPr>
              <a:spLocks noChangeShapeType="1"/>
            </p:cNvSpPr>
            <p:nvPr/>
          </p:nvSpPr>
          <p:spPr bwMode="auto">
            <a:xfrm flipH="1">
              <a:off x="4271" y="1518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6" name="Line 1482"/>
            <p:cNvSpPr>
              <a:spLocks noChangeShapeType="1"/>
            </p:cNvSpPr>
            <p:nvPr/>
          </p:nvSpPr>
          <p:spPr bwMode="auto">
            <a:xfrm>
              <a:off x="4273" y="1519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7" name="Line 1483"/>
            <p:cNvSpPr>
              <a:spLocks noChangeShapeType="1"/>
            </p:cNvSpPr>
            <p:nvPr/>
          </p:nvSpPr>
          <p:spPr bwMode="auto">
            <a:xfrm>
              <a:off x="4276" y="1526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8" name="Line 1484"/>
            <p:cNvSpPr>
              <a:spLocks noChangeShapeType="1"/>
            </p:cNvSpPr>
            <p:nvPr/>
          </p:nvSpPr>
          <p:spPr bwMode="auto">
            <a:xfrm>
              <a:off x="4276" y="153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09" name="Line 1485"/>
            <p:cNvSpPr>
              <a:spLocks noChangeShapeType="1"/>
            </p:cNvSpPr>
            <p:nvPr/>
          </p:nvSpPr>
          <p:spPr bwMode="auto">
            <a:xfrm flipV="1">
              <a:off x="4273" y="152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0" name="Line 1486"/>
            <p:cNvSpPr>
              <a:spLocks noChangeShapeType="1"/>
            </p:cNvSpPr>
            <p:nvPr/>
          </p:nvSpPr>
          <p:spPr bwMode="auto">
            <a:xfrm flipH="1">
              <a:off x="4269" y="1536"/>
              <a:ext cx="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1" name="Line 1487"/>
            <p:cNvSpPr>
              <a:spLocks noChangeShapeType="1"/>
            </p:cNvSpPr>
            <p:nvPr/>
          </p:nvSpPr>
          <p:spPr bwMode="auto">
            <a:xfrm flipH="1">
              <a:off x="4264" y="1546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2" name="Line 1488"/>
            <p:cNvSpPr>
              <a:spLocks noChangeShapeType="1"/>
            </p:cNvSpPr>
            <p:nvPr/>
          </p:nvSpPr>
          <p:spPr bwMode="auto">
            <a:xfrm flipH="1">
              <a:off x="4245" y="1551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3" name="Line 1489"/>
            <p:cNvSpPr>
              <a:spLocks noChangeShapeType="1"/>
            </p:cNvSpPr>
            <p:nvPr/>
          </p:nvSpPr>
          <p:spPr bwMode="auto">
            <a:xfrm flipV="1">
              <a:off x="4244" y="1534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4" name="Line 1490"/>
            <p:cNvSpPr>
              <a:spLocks noChangeShapeType="1"/>
            </p:cNvSpPr>
            <p:nvPr/>
          </p:nvSpPr>
          <p:spPr bwMode="auto">
            <a:xfrm>
              <a:off x="4253" y="153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5" name="Line 1491"/>
            <p:cNvSpPr>
              <a:spLocks noChangeShapeType="1"/>
            </p:cNvSpPr>
            <p:nvPr/>
          </p:nvSpPr>
          <p:spPr bwMode="auto">
            <a:xfrm>
              <a:off x="4272" y="153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6" name="Line 1492"/>
            <p:cNvSpPr>
              <a:spLocks noChangeShapeType="1"/>
            </p:cNvSpPr>
            <p:nvPr/>
          </p:nvSpPr>
          <p:spPr bwMode="auto">
            <a:xfrm flipV="1">
              <a:off x="4263" y="1456"/>
              <a:ext cx="0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7" name="Line 1493"/>
            <p:cNvSpPr>
              <a:spLocks noChangeShapeType="1"/>
            </p:cNvSpPr>
            <p:nvPr/>
          </p:nvSpPr>
          <p:spPr bwMode="auto">
            <a:xfrm>
              <a:off x="4275" y="145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8" name="Line 1494"/>
            <p:cNvSpPr>
              <a:spLocks noChangeShapeType="1"/>
            </p:cNvSpPr>
            <p:nvPr/>
          </p:nvSpPr>
          <p:spPr bwMode="auto">
            <a:xfrm>
              <a:off x="4276" y="1467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19" name="Line 1495"/>
            <p:cNvSpPr>
              <a:spLocks noChangeShapeType="1"/>
            </p:cNvSpPr>
            <p:nvPr/>
          </p:nvSpPr>
          <p:spPr bwMode="auto">
            <a:xfrm flipH="1">
              <a:off x="4273" y="150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0" name="Line 1496"/>
            <p:cNvSpPr>
              <a:spLocks noChangeShapeType="1"/>
            </p:cNvSpPr>
            <p:nvPr/>
          </p:nvSpPr>
          <p:spPr bwMode="auto">
            <a:xfrm>
              <a:off x="4272" y="150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1" name="Line 1497"/>
            <p:cNvSpPr>
              <a:spLocks noChangeShapeType="1"/>
            </p:cNvSpPr>
            <p:nvPr/>
          </p:nvSpPr>
          <p:spPr bwMode="auto">
            <a:xfrm flipH="1">
              <a:off x="4269" y="1513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2" name="Line 1498"/>
            <p:cNvSpPr>
              <a:spLocks noChangeShapeType="1"/>
            </p:cNvSpPr>
            <p:nvPr/>
          </p:nvSpPr>
          <p:spPr bwMode="auto">
            <a:xfrm flipH="1">
              <a:off x="4264" y="1527"/>
              <a:ext cx="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3" name="Line 1499"/>
            <p:cNvSpPr>
              <a:spLocks noChangeShapeType="1"/>
            </p:cNvSpPr>
            <p:nvPr/>
          </p:nvSpPr>
          <p:spPr bwMode="auto">
            <a:xfrm>
              <a:off x="4272" y="153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4" name="Line 1500"/>
            <p:cNvSpPr>
              <a:spLocks noChangeShapeType="1"/>
            </p:cNvSpPr>
            <p:nvPr/>
          </p:nvSpPr>
          <p:spPr bwMode="auto">
            <a:xfrm>
              <a:off x="4263" y="154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5" name="Line 1501"/>
            <p:cNvSpPr>
              <a:spLocks noChangeShapeType="1"/>
            </p:cNvSpPr>
            <p:nvPr/>
          </p:nvSpPr>
          <p:spPr bwMode="auto">
            <a:xfrm flipH="1">
              <a:off x="4245" y="154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6" name="Line 1502"/>
            <p:cNvSpPr>
              <a:spLocks noChangeShapeType="1"/>
            </p:cNvSpPr>
            <p:nvPr/>
          </p:nvSpPr>
          <p:spPr bwMode="auto">
            <a:xfrm>
              <a:off x="4253" y="156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7" name="Line 1503"/>
            <p:cNvSpPr>
              <a:spLocks noChangeShapeType="1"/>
            </p:cNvSpPr>
            <p:nvPr/>
          </p:nvSpPr>
          <p:spPr bwMode="auto">
            <a:xfrm>
              <a:off x="4272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8" name="Line 1504"/>
            <p:cNvSpPr>
              <a:spLocks noChangeShapeType="1"/>
            </p:cNvSpPr>
            <p:nvPr/>
          </p:nvSpPr>
          <p:spPr bwMode="auto">
            <a:xfrm>
              <a:off x="4272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29" name="Line 1505"/>
            <p:cNvSpPr>
              <a:spLocks noChangeShapeType="1"/>
            </p:cNvSpPr>
            <p:nvPr/>
          </p:nvSpPr>
          <p:spPr bwMode="auto">
            <a:xfrm flipV="1">
              <a:off x="4263" y="1549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0" name="Line 1506"/>
            <p:cNvSpPr>
              <a:spLocks noChangeShapeType="1"/>
            </p:cNvSpPr>
            <p:nvPr/>
          </p:nvSpPr>
          <p:spPr bwMode="auto">
            <a:xfrm>
              <a:off x="4253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1" name="Line 1507"/>
            <p:cNvSpPr>
              <a:spLocks noChangeShapeType="1"/>
            </p:cNvSpPr>
            <p:nvPr/>
          </p:nvSpPr>
          <p:spPr bwMode="auto">
            <a:xfrm flipV="1">
              <a:off x="4244" y="1487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2" name="Line 1508"/>
            <p:cNvSpPr>
              <a:spLocks noChangeShapeType="1"/>
            </p:cNvSpPr>
            <p:nvPr/>
          </p:nvSpPr>
          <p:spPr bwMode="auto">
            <a:xfrm>
              <a:off x="4253" y="148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3" name="Line 1509"/>
            <p:cNvSpPr>
              <a:spLocks noChangeShapeType="1"/>
            </p:cNvSpPr>
            <p:nvPr/>
          </p:nvSpPr>
          <p:spPr bwMode="auto">
            <a:xfrm>
              <a:off x="4263" y="1497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4" name="Line 1510"/>
            <p:cNvSpPr>
              <a:spLocks noChangeShapeType="1"/>
            </p:cNvSpPr>
            <p:nvPr/>
          </p:nvSpPr>
          <p:spPr bwMode="auto">
            <a:xfrm flipH="1">
              <a:off x="4245" y="151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5" name="Line 1511"/>
            <p:cNvSpPr>
              <a:spLocks noChangeShapeType="1"/>
            </p:cNvSpPr>
            <p:nvPr/>
          </p:nvSpPr>
          <p:spPr bwMode="auto">
            <a:xfrm>
              <a:off x="4244" y="151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6" name="Line 1512"/>
            <p:cNvSpPr>
              <a:spLocks noChangeShapeType="1"/>
            </p:cNvSpPr>
            <p:nvPr/>
          </p:nvSpPr>
          <p:spPr bwMode="auto">
            <a:xfrm>
              <a:off x="4253" y="1512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7" name="Line 1513"/>
            <p:cNvSpPr>
              <a:spLocks noChangeShapeType="1"/>
            </p:cNvSpPr>
            <p:nvPr/>
          </p:nvSpPr>
          <p:spPr bwMode="auto">
            <a:xfrm>
              <a:off x="4275" y="153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8" name="Line 1514"/>
            <p:cNvSpPr>
              <a:spLocks noChangeShapeType="1"/>
            </p:cNvSpPr>
            <p:nvPr/>
          </p:nvSpPr>
          <p:spPr bwMode="auto">
            <a:xfrm>
              <a:off x="4285" y="140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39" name="Line 1515"/>
            <p:cNvSpPr>
              <a:spLocks noChangeShapeType="1"/>
            </p:cNvSpPr>
            <p:nvPr/>
          </p:nvSpPr>
          <p:spPr bwMode="auto">
            <a:xfrm>
              <a:off x="4276" y="140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0" name="Line 1516"/>
            <p:cNvSpPr>
              <a:spLocks noChangeShapeType="1"/>
            </p:cNvSpPr>
            <p:nvPr/>
          </p:nvSpPr>
          <p:spPr bwMode="auto">
            <a:xfrm flipH="1">
              <a:off x="4245" y="1398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1" name="Line 1517"/>
            <p:cNvSpPr>
              <a:spLocks noChangeShapeType="1"/>
            </p:cNvSpPr>
            <p:nvPr/>
          </p:nvSpPr>
          <p:spPr bwMode="auto">
            <a:xfrm flipV="1">
              <a:off x="4244" y="1371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2" name="Line 1518"/>
            <p:cNvSpPr>
              <a:spLocks noChangeShapeType="1"/>
            </p:cNvSpPr>
            <p:nvPr/>
          </p:nvSpPr>
          <p:spPr bwMode="auto">
            <a:xfrm>
              <a:off x="4253" y="1373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3" name="Line 1519"/>
            <p:cNvSpPr>
              <a:spLocks noChangeShapeType="1"/>
            </p:cNvSpPr>
            <p:nvPr/>
          </p:nvSpPr>
          <p:spPr bwMode="auto">
            <a:xfrm>
              <a:off x="4263" y="1382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4" name="Line 1520"/>
            <p:cNvSpPr>
              <a:spLocks noChangeShapeType="1"/>
            </p:cNvSpPr>
            <p:nvPr/>
          </p:nvSpPr>
          <p:spPr bwMode="auto">
            <a:xfrm flipH="1">
              <a:off x="4245" y="137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5" name="Line 1521"/>
            <p:cNvSpPr>
              <a:spLocks noChangeShapeType="1"/>
            </p:cNvSpPr>
            <p:nvPr/>
          </p:nvSpPr>
          <p:spPr bwMode="auto">
            <a:xfrm>
              <a:off x="4253" y="134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6" name="Line 1522"/>
            <p:cNvSpPr>
              <a:spLocks noChangeShapeType="1"/>
            </p:cNvSpPr>
            <p:nvPr/>
          </p:nvSpPr>
          <p:spPr bwMode="auto">
            <a:xfrm>
              <a:off x="4285" y="135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7" name="Line 1523"/>
            <p:cNvSpPr>
              <a:spLocks noChangeShapeType="1"/>
            </p:cNvSpPr>
            <p:nvPr/>
          </p:nvSpPr>
          <p:spPr bwMode="auto">
            <a:xfrm flipH="1">
              <a:off x="4274" y="1363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8" name="Line 1524"/>
            <p:cNvSpPr>
              <a:spLocks noChangeShapeType="1"/>
            </p:cNvSpPr>
            <p:nvPr/>
          </p:nvSpPr>
          <p:spPr bwMode="auto">
            <a:xfrm flipH="1">
              <a:off x="4271" y="136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49" name="Line 1525"/>
            <p:cNvSpPr>
              <a:spLocks noChangeShapeType="1"/>
            </p:cNvSpPr>
            <p:nvPr/>
          </p:nvSpPr>
          <p:spPr bwMode="auto">
            <a:xfrm flipH="1">
              <a:off x="4070" y="1864"/>
              <a:ext cx="1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0" name="Line 1526"/>
            <p:cNvSpPr>
              <a:spLocks noChangeShapeType="1"/>
            </p:cNvSpPr>
            <p:nvPr/>
          </p:nvSpPr>
          <p:spPr bwMode="auto">
            <a:xfrm>
              <a:off x="4078" y="1893"/>
              <a:ext cx="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1" name="Line 1527"/>
            <p:cNvSpPr>
              <a:spLocks noChangeShapeType="1"/>
            </p:cNvSpPr>
            <p:nvPr/>
          </p:nvSpPr>
          <p:spPr bwMode="auto">
            <a:xfrm flipH="1">
              <a:off x="4167" y="1934"/>
              <a:ext cx="1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2" name="Line 1528"/>
            <p:cNvSpPr>
              <a:spLocks noChangeShapeType="1"/>
            </p:cNvSpPr>
            <p:nvPr/>
          </p:nvSpPr>
          <p:spPr bwMode="auto">
            <a:xfrm>
              <a:off x="4166" y="1949"/>
              <a:ext cx="0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3" name="Line 1529"/>
            <p:cNvSpPr>
              <a:spLocks noChangeShapeType="1"/>
            </p:cNvSpPr>
            <p:nvPr/>
          </p:nvSpPr>
          <p:spPr bwMode="auto">
            <a:xfrm>
              <a:off x="4175" y="211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4" name="Line 1530"/>
            <p:cNvSpPr>
              <a:spLocks noChangeShapeType="1"/>
            </p:cNvSpPr>
            <p:nvPr/>
          </p:nvSpPr>
          <p:spPr bwMode="auto">
            <a:xfrm flipV="1">
              <a:off x="4210" y="2067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5" name="Line 1531"/>
            <p:cNvSpPr>
              <a:spLocks noChangeShapeType="1"/>
            </p:cNvSpPr>
            <p:nvPr/>
          </p:nvSpPr>
          <p:spPr bwMode="auto">
            <a:xfrm flipV="1">
              <a:off x="4212" y="206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6" name="Line 1532"/>
            <p:cNvSpPr>
              <a:spLocks noChangeShapeType="1"/>
            </p:cNvSpPr>
            <p:nvPr/>
          </p:nvSpPr>
          <p:spPr bwMode="auto">
            <a:xfrm>
              <a:off x="4245" y="206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7" name="Line 1533"/>
            <p:cNvSpPr>
              <a:spLocks noChangeShapeType="1"/>
            </p:cNvSpPr>
            <p:nvPr/>
          </p:nvSpPr>
          <p:spPr bwMode="auto">
            <a:xfrm>
              <a:off x="4246" y="207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8" name="Line 1534"/>
            <p:cNvSpPr>
              <a:spLocks noChangeShapeType="1"/>
            </p:cNvSpPr>
            <p:nvPr/>
          </p:nvSpPr>
          <p:spPr bwMode="auto">
            <a:xfrm>
              <a:off x="4246" y="217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59" name="Line 1535"/>
            <p:cNvSpPr>
              <a:spLocks noChangeShapeType="1"/>
            </p:cNvSpPr>
            <p:nvPr/>
          </p:nvSpPr>
          <p:spPr bwMode="auto">
            <a:xfrm flipV="1">
              <a:off x="4210" y="2160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0" name="Line 1536"/>
            <p:cNvSpPr>
              <a:spLocks noChangeShapeType="1"/>
            </p:cNvSpPr>
            <p:nvPr/>
          </p:nvSpPr>
          <p:spPr bwMode="auto">
            <a:xfrm>
              <a:off x="4210" y="2271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1" name="Line 1537"/>
            <p:cNvSpPr>
              <a:spLocks noChangeShapeType="1"/>
            </p:cNvSpPr>
            <p:nvPr/>
          </p:nvSpPr>
          <p:spPr bwMode="auto">
            <a:xfrm>
              <a:off x="4213" y="227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2" name="Line 1538"/>
            <p:cNvSpPr>
              <a:spLocks noChangeShapeType="1"/>
            </p:cNvSpPr>
            <p:nvPr/>
          </p:nvSpPr>
          <p:spPr bwMode="auto">
            <a:xfrm flipH="1">
              <a:off x="4197" y="2284"/>
              <a:ext cx="18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3" name="Line 1539"/>
            <p:cNvSpPr>
              <a:spLocks noChangeShapeType="1"/>
            </p:cNvSpPr>
            <p:nvPr/>
          </p:nvSpPr>
          <p:spPr bwMode="auto">
            <a:xfrm>
              <a:off x="4196" y="2352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4" name="Line 1540"/>
            <p:cNvSpPr>
              <a:spLocks noChangeShapeType="1"/>
            </p:cNvSpPr>
            <p:nvPr/>
          </p:nvSpPr>
          <p:spPr bwMode="auto">
            <a:xfrm>
              <a:off x="4205" y="2370"/>
              <a:ext cx="2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5" name="Line 1541"/>
            <p:cNvSpPr>
              <a:spLocks noChangeShapeType="1"/>
            </p:cNvSpPr>
            <p:nvPr/>
          </p:nvSpPr>
          <p:spPr bwMode="auto">
            <a:xfrm>
              <a:off x="4211" y="2418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6" name="Line 1542"/>
            <p:cNvSpPr>
              <a:spLocks noChangeShapeType="1"/>
            </p:cNvSpPr>
            <p:nvPr/>
          </p:nvSpPr>
          <p:spPr bwMode="auto">
            <a:xfrm flipH="1">
              <a:off x="4204" y="2444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7" name="Line 1543"/>
            <p:cNvSpPr>
              <a:spLocks noChangeShapeType="1"/>
            </p:cNvSpPr>
            <p:nvPr/>
          </p:nvSpPr>
          <p:spPr bwMode="auto">
            <a:xfrm flipH="1">
              <a:off x="4194" y="2459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8" name="Line 1544"/>
            <p:cNvSpPr>
              <a:spLocks noChangeShapeType="1"/>
            </p:cNvSpPr>
            <p:nvPr/>
          </p:nvSpPr>
          <p:spPr bwMode="auto">
            <a:xfrm flipH="1" flipV="1">
              <a:off x="4059" y="2453"/>
              <a:ext cx="1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69" name="Line 1545"/>
            <p:cNvSpPr>
              <a:spLocks noChangeShapeType="1"/>
            </p:cNvSpPr>
            <p:nvPr/>
          </p:nvSpPr>
          <p:spPr bwMode="auto">
            <a:xfrm flipH="1" flipV="1">
              <a:off x="4051" y="2433"/>
              <a:ext cx="1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0" name="Line 1546"/>
            <p:cNvSpPr>
              <a:spLocks noChangeShapeType="1"/>
            </p:cNvSpPr>
            <p:nvPr/>
          </p:nvSpPr>
          <p:spPr bwMode="auto">
            <a:xfrm flipV="1">
              <a:off x="4052" y="2408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1" name="Line 1547"/>
            <p:cNvSpPr>
              <a:spLocks noChangeShapeType="1"/>
            </p:cNvSpPr>
            <p:nvPr/>
          </p:nvSpPr>
          <p:spPr bwMode="auto">
            <a:xfrm flipV="1">
              <a:off x="4058" y="2360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2" name="Line 1548"/>
            <p:cNvSpPr>
              <a:spLocks noChangeShapeType="1"/>
            </p:cNvSpPr>
            <p:nvPr/>
          </p:nvSpPr>
          <p:spPr bwMode="auto">
            <a:xfrm flipV="1">
              <a:off x="4065" y="2342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3" name="Line 1549"/>
            <p:cNvSpPr>
              <a:spLocks noChangeShapeType="1"/>
            </p:cNvSpPr>
            <p:nvPr/>
          </p:nvSpPr>
          <p:spPr bwMode="auto">
            <a:xfrm flipH="1" flipV="1">
              <a:off x="4050" y="2274"/>
              <a:ext cx="17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4" name="Line 1550"/>
            <p:cNvSpPr>
              <a:spLocks noChangeShapeType="1"/>
            </p:cNvSpPr>
            <p:nvPr/>
          </p:nvSpPr>
          <p:spPr bwMode="auto">
            <a:xfrm>
              <a:off x="4051" y="227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5" name="Line 1551"/>
            <p:cNvSpPr>
              <a:spLocks noChangeShapeType="1"/>
            </p:cNvSpPr>
            <p:nvPr/>
          </p:nvSpPr>
          <p:spPr bwMode="auto">
            <a:xfrm flipV="1">
              <a:off x="4052" y="226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6" name="Line 1552"/>
            <p:cNvSpPr>
              <a:spLocks noChangeShapeType="1"/>
            </p:cNvSpPr>
            <p:nvPr/>
          </p:nvSpPr>
          <p:spPr bwMode="auto">
            <a:xfrm flipH="1">
              <a:off x="4049" y="2279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7" name="Line 1553"/>
            <p:cNvSpPr>
              <a:spLocks noChangeShapeType="1"/>
            </p:cNvSpPr>
            <p:nvPr/>
          </p:nvSpPr>
          <p:spPr bwMode="auto">
            <a:xfrm flipH="1" flipV="1">
              <a:off x="4013" y="2273"/>
              <a:ext cx="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8" name="Line 1554"/>
            <p:cNvSpPr>
              <a:spLocks noChangeShapeType="1"/>
            </p:cNvSpPr>
            <p:nvPr/>
          </p:nvSpPr>
          <p:spPr bwMode="auto">
            <a:xfrm flipV="1">
              <a:off x="4015" y="226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79" name="Line 1555"/>
            <p:cNvSpPr>
              <a:spLocks noChangeShapeType="1"/>
            </p:cNvSpPr>
            <p:nvPr/>
          </p:nvSpPr>
          <p:spPr bwMode="auto">
            <a:xfrm flipH="1">
              <a:off x="3998" y="226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0" name="Line 1556"/>
            <p:cNvSpPr>
              <a:spLocks noChangeShapeType="1"/>
            </p:cNvSpPr>
            <p:nvPr/>
          </p:nvSpPr>
          <p:spPr bwMode="auto">
            <a:xfrm>
              <a:off x="4067" y="226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1" name="Line 1557"/>
            <p:cNvSpPr>
              <a:spLocks noChangeShapeType="1"/>
            </p:cNvSpPr>
            <p:nvPr/>
          </p:nvSpPr>
          <p:spPr bwMode="auto">
            <a:xfrm flipV="1">
              <a:off x="4052" y="2160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2" name="Line 1558"/>
            <p:cNvSpPr>
              <a:spLocks noChangeShapeType="1"/>
            </p:cNvSpPr>
            <p:nvPr/>
          </p:nvSpPr>
          <p:spPr bwMode="auto">
            <a:xfrm>
              <a:off x="4015" y="217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3" name="Line 1559"/>
            <p:cNvSpPr>
              <a:spLocks noChangeShapeType="1"/>
            </p:cNvSpPr>
            <p:nvPr/>
          </p:nvSpPr>
          <p:spPr bwMode="auto">
            <a:xfrm>
              <a:off x="3953" y="2192"/>
              <a:ext cx="0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4" name="Line 1560"/>
            <p:cNvSpPr>
              <a:spLocks noChangeShapeType="1"/>
            </p:cNvSpPr>
            <p:nvPr/>
          </p:nvSpPr>
          <p:spPr bwMode="auto">
            <a:xfrm flipV="1">
              <a:off x="3953" y="2114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5" name="Line 1561"/>
            <p:cNvSpPr>
              <a:spLocks noChangeShapeType="1"/>
            </p:cNvSpPr>
            <p:nvPr/>
          </p:nvSpPr>
          <p:spPr bwMode="auto">
            <a:xfrm flipV="1">
              <a:off x="4000" y="2076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6" name="Line 1562"/>
            <p:cNvSpPr>
              <a:spLocks noChangeShapeType="1"/>
            </p:cNvSpPr>
            <p:nvPr/>
          </p:nvSpPr>
          <p:spPr bwMode="auto">
            <a:xfrm flipV="1">
              <a:off x="4015" y="2067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7" name="Line 1563"/>
            <p:cNvSpPr>
              <a:spLocks noChangeShapeType="1"/>
            </p:cNvSpPr>
            <p:nvPr/>
          </p:nvSpPr>
          <p:spPr bwMode="auto">
            <a:xfrm flipV="1">
              <a:off x="4017" y="206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8" name="Line 1564"/>
            <p:cNvSpPr>
              <a:spLocks noChangeShapeType="1"/>
            </p:cNvSpPr>
            <p:nvPr/>
          </p:nvSpPr>
          <p:spPr bwMode="auto">
            <a:xfrm>
              <a:off x="4051" y="206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89" name="Line 1565"/>
            <p:cNvSpPr>
              <a:spLocks noChangeShapeType="1"/>
            </p:cNvSpPr>
            <p:nvPr/>
          </p:nvSpPr>
          <p:spPr bwMode="auto">
            <a:xfrm>
              <a:off x="4052" y="207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0" name="Line 1566"/>
            <p:cNvSpPr>
              <a:spLocks noChangeShapeType="1"/>
            </p:cNvSpPr>
            <p:nvPr/>
          </p:nvSpPr>
          <p:spPr bwMode="auto">
            <a:xfrm>
              <a:off x="4068" y="208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1" name="Line 1567"/>
            <p:cNvSpPr>
              <a:spLocks noChangeShapeType="1"/>
            </p:cNvSpPr>
            <p:nvPr/>
          </p:nvSpPr>
          <p:spPr bwMode="auto">
            <a:xfrm flipH="1">
              <a:off x="4083" y="2110"/>
              <a:ext cx="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2" name="Line 1568"/>
            <p:cNvSpPr>
              <a:spLocks noChangeShapeType="1"/>
            </p:cNvSpPr>
            <p:nvPr/>
          </p:nvSpPr>
          <p:spPr bwMode="auto">
            <a:xfrm flipV="1">
              <a:off x="4096" y="1939"/>
              <a:ext cx="0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3" name="Line 1569"/>
            <p:cNvSpPr>
              <a:spLocks noChangeShapeType="1"/>
            </p:cNvSpPr>
            <p:nvPr/>
          </p:nvSpPr>
          <p:spPr bwMode="auto">
            <a:xfrm flipH="1" flipV="1">
              <a:off x="4081" y="1923"/>
              <a:ext cx="17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4" name="Line 1570"/>
            <p:cNvSpPr>
              <a:spLocks noChangeShapeType="1"/>
            </p:cNvSpPr>
            <p:nvPr/>
          </p:nvSpPr>
          <p:spPr bwMode="auto">
            <a:xfrm flipH="1">
              <a:off x="4077" y="1943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5" name="Line 1571"/>
            <p:cNvSpPr>
              <a:spLocks noChangeShapeType="1"/>
            </p:cNvSpPr>
            <p:nvPr/>
          </p:nvSpPr>
          <p:spPr bwMode="auto">
            <a:xfrm>
              <a:off x="4071" y="195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6" name="Line 1572"/>
            <p:cNvSpPr>
              <a:spLocks noChangeShapeType="1"/>
            </p:cNvSpPr>
            <p:nvPr/>
          </p:nvSpPr>
          <p:spPr bwMode="auto">
            <a:xfrm flipH="1">
              <a:off x="4068" y="1981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7" name="Line 1573"/>
            <p:cNvSpPr>
              <a:spLocks noChangeShapeType="1"/>
            </p:cNvSpPr>
            <p:nvPr/>
          </p:nvSpPr>
          <p:spPr bwMode="auto">
            <a:xfrm flipH="1" flipV="1">
              <a:off x="4040" y="1977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8" name="Line 1574"/>
            <p:cNvSpPr>
              <a:spLocks noChangeShapeType="1"/>
            </p:cNvSpPr>
            <p:nvPr/>
          </p:nvSpPr>
          <p:spPr bwMode="auto">
            <a:xfrm flipV="1">
              <a:off x="4041" y="1943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6999" name="Line 1575"/>
            <p:cNvSpPr>
              <a:spLocks noChangeShapeType="1"/>
            </p:cNvSpPr>
            <p:nvPr/>
          </p:nvSpPr>
          <p:spPr bwMode="auto">
            <a:xfrm flipH="1">
              <a:off x="4030" y="1943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0" name="Line 1576"/>
            <p:cNvSpPr>
              <a:spLocks noChangeShapeType="1"/>
            </p:cNvSpPr>
            <p:nvPr/>
          </p:nvSpPr>
          <p:spPr bwMode="auto">
            <a:xfrm flipV="1">
              <a:off x="3991" y="1876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1" name="Line 1577"/>
            <p:cNvSpPr>
              <a:spLocks noChangeShapeType="1"/>
            </p:cNvSpPr>
            <p:nvPr/>
          </p:nvSpPr>
          <p:spPr bwMode="auto">
            <a:xfrm flipH="1">
              <a:off x="3961" y="1878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2" name="Line 1578"/>
            <p:cNvSpPr>
              <a:spLocks noChangeShapeType="1"/>
            </p:cNvSpPr>
            <p:nvPr/>
          </p:nvSpPr>
          <p:spPr bwMode="auto">
            <a:xfrm>
              <a:off x="3960" y="1887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3" name="Line 1579"/>
            <p:cNvSpPr>
              <a:spLocks noChangeShapeType="1"/>
            </p:cNvSpPr>
            <p:nvPr/>
          </p:nvSpPr>
          <p:spPr bwMode="auto">
            <a:xfrm>
              <a:off x="3969" y="1911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4" name="Line 1580"/>
            <p:cNvSpPr>
              <a:spLocks noChangeShapeType="1"/>
            </p:cNvSpPr>
            <p:nvPr/>
          </p:nvSpPr>
          <p:spPr bwMode="auto">
            <a:xfrm flipV="1">
              <a:off x="3991" y="1843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5" name="Line 1581"/>
            <p:cNvSpPr>
              <a:spLocks noChangeShapeType="1"/>
            </p:cNvSpPr>
            <p:nvPr/>
          </p:nvSpPr>
          <p:spPr bwMode="auto">
            <a:xfrm flipH="1">
              <a:off x="3961" y="1844"/>
              <a:ext cx="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6" name="Line 1582"/>
            <p:cNvSpPr>
              <a:spLocks noChangeShapeType="1"/>
            </p:cNvSpPr>
            <p:nvPr/>
          </p:nvSpPr>
          <p:spPr bwMode="auto">
            <a:xfrm>
              <a:off x="3960" y="185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7" name="Line 1583"/>
            <p:cNvSpPr>
              <a:spLocks noChangeShapeType="1"/>
            </p:cNvSpPr>
            <p:nvPr/>
          </p:nvSpPr>
          <p:spPr bwMode="auto">
            <a:xfrm flipH="1">
              <a:off x="3902" y="1878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8" name="Line 1584"/>
            <p:cNvSpPr>
              <a:spLocks noChangeShapeType="1"/>
            </p:cNvSpPr>
            <p:nvPr/>
          </p:nvSpPr>
          <p:spPr bwMode="auto">
            <a:xfrm>
              <a:off x="3901" y="1887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09" name="Line 1585"/>
            <p:cNvSpPr>
              <a:spLocks noChangeShapeType="1"/>
            </p:cNvSpPr>
            <p:nvPr/>
          </p:nvSpPr>
          <p:spPr bwMode="auto">
            <a:xfrm>
              <a:off x="3910" y="1911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0" name="Line 1586"/>
            <p:cNvSpPr>
              <a:spLocks noChangeShapeType="1"/>
            </p:cNvSpPr>
            <p:nvPr/>
          </p:nvSpPr>
          <p:spPr bwMode="auto">
            <a:xfrm flipV="1">
              <a:off x="3946" y="1876"/>
              <a:ext cx="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1" name="Line 1587"/>
            <p:cNvSpPr>
              <a:spLocks noChangeShapeType="1"/>
            </p:cNvSpPr>
            <p:nvPr/>
          </p:nvSpPr>
          <p:spPr bwMode="auto">
            <a:xfrm flipV="1">
              <a:off x="3946" y="1843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2" name="Line 1588"/>
            <p:cNvSpPr>
              <a:spLocks noChangeShapeType="1"/>
            </p:cNvSpPr>
            <p:nvPr/>
          </p:nvSpPr>
          <p:spPr bwMode="auto">
            <a:xfrm flipH="1">
              <a:off x="3902" y="184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3" name="Line 1589"/>
            <p:cNvSpPr>
              <a:spLocks noChangeShapeType="1"/>
            </p:cNvSpPr>
            <p:nvPr/>
          </p:nvSpPr>
          <p:spPr bwMode="auto">
            <a:xfrm>
              <a:off x="3901" y="185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4" name="Line 1590"/>
            <p:cNvSpPr>
              <a:spLocks noChangeShapeType="1"/>
            </p:cNvSpPr>
            <p:nvPr/>
          </p:nvSpPr>
          <p:spPr bwMode="auto">
            <a:xfrm flipH="1">
              <a:off x="3834" y="188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5" name="Line 1591"/>
            <p:cNvSpPr>
              <a:spLocks noChangeShapeType="1"/>
            </p:cNvSpPr>
            <p:nvPr/>
          </p:nvSpPr>
          <p:spPr bwMode="auto">
            <a:xfrm flipH="1">
              <a:off x="3833" y="188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6" name="Line 1592"/>
            <p:cNvSpPr>
              <a:spLocks noChangeShapeType="1"/>
            </p:cNvSpPr>
            <p:nvPr/>
          </p:nvSpPr>
          <p:spPr bwMode="auto">
            <a:xfrm flipH="1">
              <a:off x="3831" y="1892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7" name="Line 1593"/>
            <p:cNvSpPr>
              <a:spLocks noChangeShapeType="1"/>
            </p:cNvSpPr>
            <p:nvPr/>
          </p:nvSpPr>
          <p:spPr bwMode="auto">
            <a:xfrm flipH="1">
              <a:off x="3828" y="189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8" name="Line 1594"/>
            <p:cNvSpPr>
              <a:spLocks noChangeShapeType="1"/>
            </p:cNvSpPr>
            <p:nvPr/>
          </p:nvSpPr>
          <p:spPr bwMode="auto">
            <a:xfrm flipH="1">
              <a:off x="3824" y="1897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19" name="Line 1595"/>
            <p:cNvSpPr>
              <a:spLocks noChangeShapeType="1"/>
            </p:cNvSpPr>
            <p:nvPr/>
          </p:nvSpPr>
          <p:spPr bwMode="auto">
            <a:xfrm flipH="1">
              <a:off x="3820" y="1900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0" name="Line 1596"/>
            <p:cNvSpPr>
              <a:spLocks noChangeShapeType="1"/>
            </p:cNvSpPr>
            <p:nvPr/>
          </p:nvSpPr>
          <p:spPr bwMode="auto">
            <a:xfrm flipH="1">
              <a:off x="3814" y="1901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1" name="Line 1597"/>
            <p:cNvSpPr>
              <a:spLocks noChangeShapeType="1"/>
            </p:cNvSpPr>
            <p:nvPr/>
          </p:nvSpPr>
          <p:spPr bwMode="auto">
            <a:xfrm flipH="1">
              <a:off x="3808" y="1901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2" name="Line 1598"/>
            <p:cNvSpPr>
              <a:spLocks noChangeShapeType="1"/>
            </p:cNvSpPr>
            <p:nvPr/>
          </p:nvSpPr>
          <p:spPr bwMode="auto">
            <a:xfrm flipH="1" flipV="1">
              <a:off x="3802" y="1896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3" name="Line 1599"/>
            <p:cNvSpPr>
              <a:spLocks noChangeShapeType="1"/>
            </p:cNvSpPr>
            <p:nvPr/>
          </p:nvSpPr>
          <p:spPr bwMode="auto">
            <a:xfrm flipH="1">
              <a:off x="3798" y="189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4" name="Line 1600"/>
            <p:cNvSpPr>
              <a:spLocks noChangeShapeType="1"/>
            </p:cNvSpPr>
            <p:nvPr/>
          </p:nvSpPr>
          <p:spPr bwMode="auto">
            <a:xfrm flipH="1" flipV="1">
              <a:off x="3793" y="1891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5" name="Line 1601"/>
            <p:cNvSpPr>
              <a:spLocks noChangeShapeType="1"/>
            </p:cNvSpPr>
            <p:nvPr/>
          </p:nvSpPr>
          <p:spPr bwMode="auto">
            <a:xfrm flipV="1">
              <a:off x="3794" y="188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6" name="Line 1602"/>
            <p:cNvSpPr>
              <a:spLocks noChangeShapeType="1"/>
            </p:cNvSpPr>
            <p:nvPr/>
          </p:nvSpPr>
          <p:spPr bwMode="auto">
            <a:xfrm flipV="1">
              <a:off x="3792" y="1880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7" name="Line 1603"/>
            <p:cNvSpPr>
              <a:spLocks noChangeShapeType="1"/>
            </p:cNvSpPr>
            <p:nvPr/>
          </p:nvSpPr>
          <p:spPr bwMode="auto">
            <a:xfrm flipV="1">
              <a:off x="3791" y="187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8" name="Line 1604"/>
            <p:cNvSpPr>
              <a:spLocks noChangeShapeType="1"/>
            </p:cNvSpPr>
            <p:nvPr/>
          </p:nvSpPr>
          <p:spPr bwMode="auto">
            <a:xfrm flipV="1">
              <a:off x="3791" y="1871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29" name="Line 1605"/>
            <p:cNvSpPr>
              <a:spLocks noChangeShapeType="1"/>
            </p:cNvSpPr>
            <p:nvPr/>
          </p:nvSpPr>
          <p:spPr bwMode="auto">
            <a:xfrm flipV="1">
              <a:off x="3792" y="186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0" name="Line 1606"/>
            <p:cNvSpPr>
              <a:spLocks noChangeShapeType="1"/>
            </p:cNvSpPr>
            <p:nvPr/>
          </p:nvSpPr>
          <p:spPr bwMode="auto">
            <a:xfrm flipV="1">
              <a:off x="3794" y="186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1" name="Line 1607"/>
            <p:cNvSpPr>
              <a:spLocks noChangeShapeType="1"/>
            </p:cNvSpPr>
            <p:nvPr/>
          </p:nvSpPr>
          <p:spPr bwMode="auto">
            <a:xfrm flipV="1">
              <a:off x="3796" y="185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2" name="Line 1608"/>
            <p:cNvSpPr>
              <a:spLocks noChangeShapeType="1"/>
            </p:cNvSpPr>
            <p:nvPr/>
          </p:nvSpPr>
          <p:spPr bwMode="auto">
            <a:xfrm>
              <a:off x="3801" y="185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3" name="Line 1609"/>
            <p:cNvSpPr>
              <a:spLocks noChangeShapeType="1"/>
            </p:cNvSpPr>
            <p:nvPr/>
          </p:nvSpPr>
          <p:spPr bwMode="auto">
            <a:xfrm>
              <a:off x="3806" y="185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4" name="Line 1610"/>
            <p:cNvSpPr>
              <a:spLocks noChangeShapeType="1"/>
            </p:cNvSpPr>
            <p:nvPr/>
          </p:nvSpPr>
          <p:spPr bwMode="auto">
            <a:xfrm>
              <a:off x="3811" y="1855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5" name="Line 1611"/>
            <p:cNvSpPr>
              <a:spLocks noChangeShapeType="1"/>
            </p:cNvSpPr>
            <p:nvPr/>
          </p:nvSpPr>
          <p:spPr bwMode="auto">
            <a:xfrm>
              <a:off x="3818" y="185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6" name="Line 1612"/>
            <p:cNvSpPr>
              <a:spLocks noChangeShapeType="1"/>
            </p:cNvSpPr>
            <p:nvPr/>
          </p:nvSpPr>
          <p:spPr bwMode="auto">
            <a:xfrm>
              <a:off x="3822" y="1856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7" name="Line 1613"/>
            <p:cNvSpPr>
              <a:spLocks noChangeShapeType="1"/>
            </p:cNvSpPr>
            <p:nvPr/>
          </p:nvSpPr>
          <p:spPr bwMode="auto">
            <a:xfrm>
              <a:off x="3826" y="185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8" name="Line 1614"/>
            <p:cNvSpPr>
              <a:spLocks noChangeShapeType="1"/>
            </p:cNvSpPr>
            <p:nvPr/>
          </p:nvSpPr>
          <p:spPr bwMode="auto">
            <a:xfrm>
              <a:off x="3829" y="186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39" name="Line 1615"/>
            <p:cNvSpPr>
              <a:spLocks noChangeShapeType="1"/>
            </p:cNvSpPr>
            <p:nvPr/>
          </p:nvSpPr>
          <p:spPr bwMode="auto">
            <a:xfrm>
              <a:off x="3833" y="186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0" name="Line 1616"/>
            <p:cNvSpPr>
              <a:spLocks noChangeShapeType="1"/>
            </p:cNvSpPr>
            <p:nvPr/>
          </p:nvSpPr>
          <p:spPr bwMode="auto">
            <a:xfrm>
              <a:off x="3834" y="187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1" name="Line 1617"/>
            <p:cNvSpPr>
              <a:spLocks noChangeShapeType="1"/>
            </p:cNvSpPr>
            <p:nvPr/>
          </p:nvSpPr>
          <p:spPr bwMode="auto">
            <a:xfrm>
              <a:off x="3835" y="187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2" name="Line 1618"/>
            <p:cNvSpPr>
              <a:spLocks noChangeShapeType="1"/>
            </p:cNvSpPr>
            <p:nvPr/>
          </p:nvSpPr>
          <p:spPr bwMode="auto">
            <a:xfrm>
              <a:off x="3841" y="1889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3" name="Line 1619"/>
            <p:cNvSpPr>
              <a:spLocks noChangeShapeType="1"/>
            </p:cNvSpPr>
            <p:nvPr/>
          </p:nvSpPr>
          <p:spPr bwMode="auto">
            <a:xfrm flipH="1">
              <a:off x="3833" y="1868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4" name="Line 1620"/>
            <p:cNvSpPr>
              <a:spLocks noChangeShapeType="1"/>
            </p:cNvSpPr>
            <p:nvPr/>
          </p:nvSpPr>
          <p:spPr bwMode="auto">
            <a:xfrm>
              <a:off x="3955" y="1849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5" name="Line 1621"/>
            <p:cNvSpPr>
              <a:spLocks noChangeShapeType="1"/>
            </p:cNvSpPr>
            <p:nvPr/>
          </p:nvSpPr>
          <p:spPr bwMode="auto">
            <a:xfrm>
              <a:off x="3996" y="1854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6" name="Line 1622"/>
            <p:cNvSpPr>
              <a:spLocks noChangeShapeType="1"/>
            </p:cNvSpPr>
            <p:nvPr/>
          </p:nvSpPr>
          <p:spPr bwMode="auto">
            <a:xfrm>
              <a:off x="3998" y="1824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7" name="Line 1623"/>
            <p:cNvSpPr>
              <a:spLocks noChangeShapeType="1"/>
            </p:cNvSpPr>
            <p:nvPr/>
          </p:nvSpPr>
          <p:spPr bwMode="auto">
            <a:xfrm>
              <a:off x="4041" y="1829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8" name="Line 1624"/>
            <p:cNvSpPr>
              <a:spLocks noChangeShapeType="1"/>
            </p:cNvSpPr>
            <p:nvPr/>
          </p:nvSpPr>
          <p:spPr bwMode="auto">
            <a:xfrm flipH="1">
              <a:off x="3972" y="1815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49" name="Line 1625"/>
            <p:cNvSpPr>
              <a:spLocks noChangeShapeType="1"/>
            </p:cNvSpPr>
            <p:nvPr/>
          </p:nvSpPr>
          <p:spPr bwMode="auto">
            <a:xfrm>
              <a:off x="3971" y="1817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0" name="Line 1626"/>
            <p:cNvSpPr>
              <a:spLocks noChangeShapeType="1"/>
            </p:cNvSpPr>
            <p:nvPr/>
          </p:nvSpPr>
          <p:spPr bwMode="auto">
            <a:xfrm flipH="1">
              <a:off x="3954" y="1818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1" name="Line 1627"/>
            <p:cNvSpPr>
              <a:spLocks noChangeShapeType="1"/>
            </p:cNvSpPr>
            <p:nvPr/>
          </p:nvSpPr>
          <p:spPr bwMode="auto">
            <a:xfrm flipV="1">
              <a:off x="3953" y="1793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2" name="Line 1628"/>
            <p:cNvSpPr>
              <a:spLocks noChangeShapeType="1"/>
            </p:cNvSpPr>
            <p:nvPr/>
          </p:nvSpPr>
          <p:spPr bwMode="auto">
            <a:xfrm flipV="1">
              <a:off x="3953" y="1774"/>
              <a:ext cx="0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3" name="Line 1629"/>
            <p:cNvSpPr>
              <a:spLocks noChangeShapeType="1"/>
            </p:cNvSpPr>
            <p:nvPr/>
          </p:nvSpPr>
          <p:spPr bwMode="auto">
            <a:xfrm>
              <a:off x="3962" y="1775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4" name="Line 1630"/>
            <p:cNvSpPr>
              <a:spLocks noChangeShapeType="1"/>
            </p:cNvSpPr>
            <p:nvPr/>
          </p:nvSpPr>
          <p:spPr bwMode="auto">
            <a:xfrm>
              <a:off x="3971" y="1784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5" name="Line 1631"/>
            <p:cNvSpPr>
              <a:spLocks noChangeShapeType="1"/>
            </p:cNvSpPr>
            <p:nvPr/>
          </p:nvSpPr>
          <p:spPr bwMode="auto">
            <a:xfrm flipH="1">
              <a:off x="3954" y="1795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6" name="Line 1632"/>
            <p:cNvSpPr>
              <a:spLocks noChangeShapeType="1"/>
            </p:cNvSpPr>
            <p:nvPr/>
          </p:nvSpPr>
          <p:spPr bwMode="auto">
            <a:xfrm flipH="1">
              <a:off x="3936" y="1785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7" name="Line 1633"/>
            <p:cNvSpPr>
              <a:spLocks noChangeShapeType="1"/>
            </p:cNvSpPr>
            <p:nvPr/>
          </p:nvSpPr>
          <p:spPr bwMode="auto">
            <a:xfrm flipV="1">
              <a:off x="3935" y="178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8" name="Line 1634"/>
            <p:cNvSpPr>
              <a:spLocks noChangeShapeType="1"/>
            </p:cNvSpPr>
            <p:nvPr/>
          </p:nvSpPr>
          <p:spPr bwMode="auto">
            <a:xfrm flipH="1">
              <a:off x="3922" y="1782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59" name="Line 1635"/>
            <p:cNvSpPr>
              <a:spLocks noChangeShapeType="1"/>
            </p:cNvSpPr>
            <p:nvPr/>
          </p:nvSpPr>
          <p:spPr bwMode="auto">
            <a:xfrm>
              <a:off x="3921" y="179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0" name="Line 1636"/>
            <p:cNvSpPr>
              <a:spLocks noChangeShapeType="1"/>
            </p:cNvSpPr>
            <p:nvPr/>
          </p:nvSpPr>
          <p:spPr bwMode="auto">
            <a:xfrm>
              <a:off x="3921" y="1804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1" name="Line 1637"/>
            <p:cNvSpPr>
              <a:spLocks noChangeShapeType="1"/>
            </p:cNvSpPr>
            <p:nvPr/>
          </p:nvSpPr>
          <p:spPr bwMode="auto">
            <a:xfrm>
              <a:off x="3930" y="181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2" name="Line 1638"/>
            <p:cNvSpPr>
              <a:spLocks noChangeShapeType="1"/>
            </p:cNvSpPr>
            <p:nvPr/>
          </p:nvSpPr>
          <p:spPr bwMode="auto">
            <a:xfrm flipV="1">
              <a:off x="3935" y="1794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3" name="Line 1639"/>
            <p:cNvSpPr>
              <a:spLocks noChangeShapeType="1"/>
            </p:cNvSpPr>
            <p:nvPr/>
          </p:nvSpPr>
          <p:spPr bwMode="auto">
            <a:xfrm flipH="1">
              <a:off x="3922" y="1795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4" name="Line 1640"/>
            <p:cNvSpPr>
              <a:spLocks noChangeShapeType="1"/>
            </p:cNvSpPr>
            <p:nvPr/>
          </p:nvSpPr>
          <p:spPr bwMode="auto">
            <a:xfrm flipV="1">
              <a:off x="3935" y="1780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5" name="Line 1641"/>
            <p:cNvSpPr>
              <a:spLocks noChangeShapeType="1"/>
            </p:cNvSpPr>
            <p:nvPr/>
          </p:nvSpPr>
          <p:spPr bwMode="auto">
            <a:xfrm>
              <a:off x="3944" y="1807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6" name="Line 1642"/>
            <p:cNvSpPr>
              <a:spLocks noChangeShapeType="1"/>
            </p:cNvSpPr>
            <p:nvPr/>
          </p:nvSpPr>
          <p:spPr bwMode="auto">
            <a:xfrm flipV="1">
              <a:off x="3971" y="1793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7" name="Line 1643"/>
            <p:cNvSpPr>
              <a:spLocks noChangeShapeType="1"/>
            </p:cNvSpPr>
            <p:nvPr/>
          </p:nvSpPr>
          <p:spPr bwMode="auto">
            <a:xfrm>
              <a:off x="3980" y="1778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8" name="Line 1644"/>
            <p:cNvSpPr>
              <a:spLocks noChangeShapeType="1"/>
            </p:cNvSpPr>
            <p:nvPr/>
          </p:nvSpPr>
          <p:spPr bwMode="auto">
            <a:xfrm>
              <a:off x="3998" y="1769"/>
              <a:ext cx="27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69" name="Line 1645"/>
            <p:cNvSpPr>
              <a:spLocks noChangeShapeType="1"/>
            </p:cNvSpPr>
            <p:nvPr/>
          </p:nvSpPr>
          <p:spPr bwMode="auto">
            <a:xfrm>
              <a:off x="4282" y="1778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0" name="Line 1646"/>
            <p:cNvSpPr>
              <a:spLocks noChangeShapeType="1"/>
            </p:cNvSpPr>
            <p:nvPr/>
          </p:nvSpPr>
          <p:spPr bwMode="auto">
            <a:xfrm>
              <a:off x="4318" y="1785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1" name="Line 1647"/>
            <p:cNvSpPr>
              <a:spLocks noChangeShapeType="1"/>
            </p:cNvSpPr>
            <p:nvPr/>
          </p:nvSpPr>
          <p:spPr bwMode="auto">
            <a:xfrm flipH="1">
              <a:off x="4310" y="1807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2" name="Line 1648"/>
            <p:cNvSpPr>
              <a:spLocks noChangeShapeType="1"/>
            </p:cNvSpPr>
            <p:nvPr/>
          </p:nvSpPr>
          <p:spPr bwMode="auto">
            <a:xfrm flipH="1">
              <a:off x="4274" y="1815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3" name="Line 1649"/>
            <p:cNvSpPr>
              <a:spLocks noChangeShapeType="1"/>
            </p:cNvSpPr>
            <p:nvPr/>
          </p:nvSpPr>
          <p:spPr bwMode="auto">
            <a:xfrm flipH="1">
              <a:off x="4249" y="1824"/>
              <a:ext cx="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4" name="Line 1650"/>
            <p:cNvSpPr>
              <a:spLocks noChangeShapeType="1"/>
            </p:cNvSpPr>
            <p:nvPr/>
          </p:nvSpPr>
          <p:spPr bwMode="auto">
            <a:xfrm>
              <a:off x="4222" y="1829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5" name="Line 1651"/>
            <p:cNvSpPr>
              <a:spLocks noChangeShapeType="1"/>
            </p:cNvSpPr>
            <p:nvPr/>
          </p:nvSpPr>
          <p:spPr bwMode="auto">
            <a:xfrm flipV="1">
              <a:off x="4207" y="177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6" name="Line 1652"/>
            <p:cNvSpPr>
              <a:spLocks noChangeShapeType="1"/>
            </p:cNvSpPr>
            <p:nvPr/>
          </p:nvSpPr>
          <p:spPr bwMode="auto">
            <a:xfrm flipV="1">
              <a:off x="4222" y="170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7" name="Line 1653"/>
            <p:cNvSpPr>
              <a:spLocks noChangeShapeType="1"/>
            </p:cNvSpPr>
            <p:nvPr/>
          </p:nvSpPr>
          <p:spPr bwMode="auto">
            <a:xfrm flipH="1" flipV="1">
              <a:off x="4215" y="1698"/>
              <a:ext cx="8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8" name="Line 1654"/>
            <p:cNvSpPr>
              <a:spLocks noChangeShapeType="1"/>
            </p:cNvSpPr>
            <p:nvPr/>
          </p:nvSpPr>
          <p:spPr bwMode="auto">
            <a:xfrm flipH="1">
              <a:off x="4192" y="1702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79" name="Line 1655"/>
            <p:cNvSpPr>
              <a:spLocks noChangeShapeType="1"/>
            </p:cNvSpPr>
            <p:nvPr/>
          </p:nvSpPr>
          <p:spPr bwMode="auto">
            <a:xfrm>
              <a:off x="4191" y="170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0" name="Line 1656"/>
            <p:cNvSpPr>
              <a:spLocks noChangeShapeType="1"/>
            </p:cNvSpPr>
            <p:nvPr/>
          </p:nvSpPr>
          <p:spPr bwMode="auto">
            <a:xfrm>
              <a:off x="4225" y="1639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1" name="Line 1657"/>
            <p:cNvSpPr>
              <a:spLocks noChangeShapeType="1"/>
            </p:cNvSpPr>
            <p:nvPr/>
          </p:nvSpPr>
          <p:spPr bwMode="auto">
            <a:xfrm flipH="1">
              <a:off x="4221" y="1567"/>
              <a:ext cx="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2" name="Line 1658"/>
            <p:cNvSpPr>
              <a:spLocks noChangeShapeType="1"/>
            </p:cNvSpPr>
            <p:nvPr/>
          </p:nvSpPr>
          <p:spPr bwMode="auto">
            <a:xfrm>
              <a:off x="4229" y="156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3" name="Line 1659"/>
            <p:cNvSpPr>
              <a:spLocks noChangeShapeType="1"/>
            </p:cNvSpPr>
            <p:nvPr/>
          </p:nvSpPr>
          <p:spPr bwMode="auto">
            <a:xfrm>
              <a:off x="4248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4" name="Line 1660"/>
            <p:cNvSpPr>
              <a:spLocks noChangeShapeType="1"/>
            </p:cNvSpPr>
            <p:nvPr/>
          </p:nvSpPr>
          <p:spPr bwMode="auto">
            <a:xfrm>
              <a:off x="4243" y="1560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5" name="Line 1661"/>
            <p:cNvSpPr>
              <a:spLocks noChangeShapeType="1"/>
            </p:cNvSpPr>
            <p:nvPr/>
          </p:nvSpPr>
          <p:spPr bwMode="auto">
            <a:xfrm>
              <a:off x="4272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6" name="Line 1662"/>
            <p:cNvSpPr>
              <a:spLocks noChangeShapeType="1"/>
            </p:cNvSpPr>
            <p:nvPr/>
          </p:nvSpPr>
          <p:spPr bwMode="auto">
            <a:xfrm flipV="1">
              <a:off x="4268" y="1535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7" name="Line 1663"/>
            <p:cNvSpPr>
              <a:spLocks noChangeShapeType="1"/>
            </p:cNvSpPr>
            <p:nvPr/>
          </p:nvSpPr>
          <p:spPr bwMode="auto">
            <a:xfrm>
              <a:off x="4275" y="153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8" name="Line 1664"/>
            <p:cNvSpPr>
              <a:spLocks noChangeShapeType="1"/>
            </p:cNvSpPr>
            <p:nvPr/>
          </p:nvSpPr>
          <p:spPr bwMode="auto">
            <a:xfrm flipH="1">
              <a:off x="4274" y="1350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89" name="Line 1665"/>
            <p:cNvSpPr>
              <a:spLocks noChangeShapeType="1"/>
            </p:cNvSpPr>
            <p:nvPr/>
          </p:nvSpPr>
          <p:spPr bwMode="auto">
            <a:xfrm flipH="1" flipV="1">
              <a:off x="4262" y="1327"/>
              <a:ext cx="13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0" name="Line 1666"/>
            <p:cNvSpPr>
              <a:spLocks noChangeShapeType="1"/>
            </p:cNvSpPr>
            <p:nvPr/>
          </p:nvSpPr>
          <p:spPr bwMode="auto">
            <a:xfrm>
              <a:off x="4272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1" name="Line 1667"/>
            <p:cNvSpPr>
              <a:spLocks noChangeShapeType="1"/>
            </p:cNvSpPr>
            <p:nvPr/>
          </p:nvSpPr>
          <p:spPr bwMode="auto">
            <a:xfrm flipH="1">
              <a:off x="4240" y="132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2" name="Line 1668"/>
            <p:cNvSpPr>
              <a:spLocks noChangeShapeType="1"/>
            </p:cNvSpPr>
            <p:nvPr/>
          </p:nvSpPr>
          <p:spPr bwMode="auto">
            <a:xfrm>
              <a:off x="4248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3" name="Line 1669"/>
            <p:cNvSpPr>
              <a:spLocks noChangeShapeType="1"/>
            </p:cNvSpPr>
            <p:nvPr/>
          </p:nvSpPr>
          <p:spPr bwMode="auto">
            <a:xfrm flipH="1">
              <a:off x="4181" y="1328"/>
              <a:ext cx="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4" name="Line 1670"/>
            <p:cNvSpPr>
              <a:spLocks noChangeShapeType="1"/>
            </p:cNvSpPr>
            <p:nvPr/>
          </p:nvSpPr>
          <p:spPr bwMode="auto">
            <a:xfrm flipH="1">
              <a:off x="4036" y="1328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5" name="Line 1671"/>
            <p:cNvSpPr>
              <a:spLocks noChangeShapeType="1"/>
            </p:cNvSpPr>
            <p:nvPr/>
          </p:nvSpPr>
          <p:spPr bwMode="auto">
            <a:xfrm>
              <a:off x="4044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6" name="Line 1672"/>
            <p:cNvSpPr>
              <a:spLocks noChangeShapeType="1"/>
            </p:cNvSpPr>
            <p:nvPr/>
          </p:nvSpPr>
          <p:spPr bwMode="auto">
            <a:xfrm flipH="1">
              <a:off x="4029" y="132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7" name="Line 1673"/>
            <p:cNvSpPr>
              <a:spLocks noChangeShapeType="1"/>
            </p:cNvSpPr>
            <p:nvPr/>
          </p:nvSpPr>
          <p:spPr bwMode="auto">
            <a:xfrm>
              <a:off x="4021" y="132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8" name="Line 1674"/>
            <p:cNvSpPr>
              <a:spLocks noChangeShapeType="1"/>
            </p:cNvSpPr>
            <p:nvPr/>
          </p:nvSpPr>
          <p:spPr bwMode="auto">
            <a:xfrm flipH="1">
              <a:off x="4003" y="1337"/>
              <a:ext cx="1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099" name="Line 1675"/>
            <p:cNvSpPr>
              <a:spLocks noChangeShapeType="1"/>
            </p:cNvSpPr>
            <p:nvPr/>
          </p:nvSpPr>
          <p:spPr bwMode="auto">
            <a:xfrm flipH="1">
              <a:off x="3999" y="1350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0" name="Line 1676"/>
            <p:cNvSpPr>
              <a:spLocks noChangeShapeType="1"/>
            </p:cNvSpPr>
            <p:nvPr/>
          </p:nvSpPr>
          <p:spPr bwMode="auto">
            <a:xfrm>
              <a:off x="4001" y="1536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1" name="Line 1677"/>
            <p:cNvSpPr>
              <a:spLocks noChangeShapeType="1"/>
            </p:cNvSpPr>
            <p:nvPr/>
          </p:nvSpPr>
          <p:spPr bwMode="auto">
            <a:xfrm>
              <a:off x="4008" y="1545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2" name="Line 1678"/>
            <p:cNvSpPr>
              <a:spLocks noChangeShapeType="1"/>
            </p:cNvSpPr>
            <p:nvPr/>
          </p:nvSpPr>
          <p:spPr bwMode="auto">
            <a:xfrm>
              <a:off x="4021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3" name="Line 1679"/>
            <p:cNvSpPr>
              <a:spLocks noChangeShapeType="1"/>
            </p:cNvSpPr>
            <p:nvPr/>
          </p:nvSpPr>
          <p:spPr bwMode="auto">
            <a:xfrm>
              <a:off x="4033" y="1560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4" name="Line 1680"/>
            <p:cNvSpPr>
              <a:spLocks noChangeShapeType="1"/>
            </p:cNvSpPr>
            <p:nvPr/>
          </p:nvSpPr>
          <p:spPr bwMode="auto">
            <a:xfrm>
              <a:off x="4044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5" name="Line 1681"/>
            <p:cNvSpPr>
              <a:spLocks noChangeShapeType="1"/>
            </p:cNvSpPr>
            <p:nvPr/>
          </p:nvSpPr>
          <p:spPr bwMode="auto">
            <a:xfrm>
              <a:off x="4040" y="156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6" name="Line 1682"/>
            <p:cNvSpPr>
              <a:spLocks noChangeShapeType="1"/>
            </p:cNvSpPr>
            <p:nvPr/>
          </p:nvSpPr>
          <p:spPr bwMode="auto">
            <a:xfrm flipV="1">
              <a:off x="4043" y="1555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7" name="Line 1683"/>
            <p:cNvSpPr>
              <a:spLocks noChangeShapeType="1"/>
            </p:cNvSpPr>
            <p:nvPr/>
          </p:nvSpPr>
          <p:spPr bwMode="auto">
            <a:xfrm>
              <a:off x="4052" y="155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8" name="Line 1684"/>
            <p:cNvSpPr>
              <a:spLocks noChangeShapeType="1"/>
            </p:cNvSpPr>
            <p:nvPr/>
          </p:nvSpPr>
          <p:spPr bwMode="auto">
            <a:xfrm flipH="1">
              <a:off x="4044" y="1567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09" name="Line 1685"/>
            <p:cNvSpPr>
              <a:spLocks noChangeShapeType="1"/>
            </p:cNvSpPr>
            <p:nvPr/>
          </p:nvSpPr>
          <p:spPr bwMode="auto">
            <a:xfrm>
              <a:off x="4052" y="153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0" name="Line 1686"/>
            <p:cNvSpPr>
              <a:spLocks noChangeShapeType="1"/>
            </p:cNvSpPr>
            <p:nvPr/>
          </p:nvSpPr>
          <p:spPr bwMode="auto">
            <a:xfrm>
              <a:off x="4052" y="1528"/>
              <a:ext cx="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1" name="Line 1687"/>
            <p:cNvSpPr>
              <a:spLocks noChangeShapeType="1"/>
            </p:cNvSpPr>
            <p:nvPr/>
          </p:nvSpPr>
          <p:spPr bwMode="auto">
            <a:xfrm flipH="1" flipV="1">
              <a:off x="4066" y="1698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2" name="Line 1688"/>
            <p:cNvSpPr>
              <a:spLocks noChangeShapeType="1"/>
            </p:cNvSpPr>
            <p:nvPr/>
          </p:nvSpPr>
          <p:spPr bwMode="auto">
            <a:xfrm>
              <a:off x="4071" y="170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3" name="Line 1689"/>
            <p:cNvSpPr>
              <a:spLocks noChangeShapeType="1"/>
            </p:cNvSpPr>
            <p:nvPr/>
          </p:nvSpPr>
          <p:spPr bwMode="auto">
            <a:xfrm flipV="1">
              <a:off x="4041" y="1702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4" name="Line 1690"/>
            <p:cNvSpPr>
              <a:spLocks noChangeShapeType="1"/>
            </p:cNvSpPr>
            <p:nvPr/>
          </p:nvSpPr>
          <p:spPr bwMode="auto">
            <a:xfrm flipV="1">
              <a:off x="4043" y="169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5" name="Line 1691"/>
            <p:cNvSpPr>
              <a:spLocks noChangeShapeType="1"/>
            </p:cNvSpPr>
            <p:nvPr/>
          </p:nvSpPr>
          <p:spPr bwMode="auto">
            <a:xfrm>
              <a:off x="4056" y="1786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6" name="Line 1692"/>
            <p:cNvSpPr>
              <a:spLocks noChangeShapeType="1"/>
            </p:cNvSpPr>
            <p:nvPr/>
          </p:nvSpPr>
          <p:spPr bwMode="auto">
            <a:xfrm flipH="1">
              <a:off x="3992" y="1901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7" name="Line 1693"/>
            <p:cNvSpPr>
              <a:spLocks noChangeShapeType="1"/>
            </p:cNvSpPr>
            <p:nvPr/>
          </p:nvSpPr>
          <p:spPr bwMode="auto">
            <a:xfrm flipH="1">
              <a:off x="3947" y="1906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8" name="Line 1694"/>
            <p:cNvSpPr>
              <a:spLocks noChangeShapeType="1"/>
            </p:cNvSpPr>
            <p:nvPr/>
          </p:nvSpPr>
          <p:spPr bwMode="auto">
            <a:xfrm>
              <a:off x="4183" y="194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19" name="Line 1695"/>
            <p:cNvSpPr>
              <a:spLocks noChangeShapeType="1"/>
            </p:cNvSpPr>
            <p:nvPr/>
          </p:nvSpPr>
          <p:spPr bwMode="auto">
            <a:xfrm>
              <a:off x="4191" y="195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0" name="Line 1696"/>
            <p:cNvSpPr>
              <a:spLocks noChangeShapeType="1"/>
            </p:cNvSpPr>
            <p:nvPr/>
          </p:nvSpPr>
          <p:spPr bwMode="auto">
            <a:xfrm>
              <a:off x="4194" y="1981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1" name="Line 1697"/>
            <p:cNvSpPr>
              <a:spLocks noChangeShapeType="1"/>
            </p:cNvSpPr>
            <p:nvPr/>
          </p:nvSpPr>
          <p:spPr bwMode="auto">
            <a:xfrm flipV="1">
              <a:off x="4219" y="197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2" name="Line 1698"/>
            <p:cNvSpPr>
              <a:spLocks noChangeShapeType="1"/>
            </p:cNvSpPr>
            <p:nvPr/>
          </p:nvSpPr>
          <p:spPr bwMode="auto">
            <a:xfrm flipV="1">
              <a:off x="4222" y="1943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3" name="Line 1699"/>
            <p:cNvSpPr>
              <a:spLocks noChangeShapeType="1"/>
            </p:cNvSpPr>
            <p:nvPr/>
          </p:nvSpPr>
          <p:spPr bwMode="auto">
            <a:xfrm>
              <a:off x="4231" y="1943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4" name="Line 1700"/>
            <p:cNvSpPr>
              <a:spLocks noChangeShapeType="1"/>
            </p:cNvSpPr>
            <p:nvPr/>
          </p:nvSpPr>
          <p:spPr bwMode="auto">
            <a:xfrm>
              <a:off x="4270" y="1901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5" name="Line 1701"/>
            <p:cNvSpPr>
              <a:spLocks noChangeShapeType="1"/>
            </p:cNvSpPr>
            <p:nvPr/>
          </p:nvSpPr>
          <p:spPr bwMode="auto">
            <a:xfrm>
              <a:off x="4310" y="1906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6" name="Line 1702"/>
            <p:cNvSpPr>
              <a:spLocks noChangeShapeType="1"/>
            </p:cNvSpPr>
            <p:nvPr/>
          </p:nvSpPr>
          <p:spPr bwMode="auto">
            <a:xfrm flipH="1">
              <a:off x="4302" y="1849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7" name="Line 1703"/>
            <p:cNvSpPr>
              <a:spLocks noChangeShapeType="1"/>
            </p:cNvSpPr>
            <p:nvPr/>
          </p:nvSpPr>
          <p:spPr bwMode="auto">
            <a:xfrm flipH="1">
              <a:off x="4266" y="1854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8" name="Line 1704"/>
            <p:cNvSpPr>
              <a:spLocks noChangeShapeType="1"/>
            </p:cNvSpPr>
            <p:nvPr/>
          </p:nvSpPr>
          <p:spPr bwMode="auto">
            <a:xfrm>
              <a:off x="4369" y="1868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29" name="Line 1705"/>
            <p:cNvSpPr>
              <a:spLocks noChangeShapeType="1"/>
            </p:cNvSpPr>
            <p:nvPr/>
          </p:nvSpPr>
          <p:spPr bwMode="auto">
            <a:xfrm flipH="1">
              <a:off x="4361" y="1889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0" name="Line 1706"/>
            <p:cNvSpPr>
              <a:spLocks noChangeShapeType="1"/>
            </p:cNvSpPr>
            <p:nvPr/>
          </p:nvSpPr>
          <p:spPr bwMode="auto">
            <a:xfrm>
              <a:off x="4309" y="2124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1" name="Line 1707"/>
            <p:cNvSpPr>
              <a:spLocks noChangeShapeType="1"/>
            </p:cNvSpPr>
            <p:nvPr/>
          </p:nvSpPr>
          <p:spPr bwMode="auto">
            <a:xfrm>
              <a:off x="4309" y="2192"/>
              <a:ext cx="0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2" name="Line 1708"/>
            <p:cNvSpPr>
              <a:spLocks noChangeShapeType="1"/>
            </p:cNvSpPr>
            <p:nvPr/>
          </p:nvSpPr>
          <p:spPr bwMode="auto">
            <a:xfrm flipH="1">
              <a:off x="4260" y="2265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3" name="Line 1709"/>
            <p:cNvSpPr>
              <a:spLocks noChangeShapeType="1"/>
            </p:cNvSpPr>
            <p:nvPr/>
          </p:nvSpPr>
          <p:spPr bwMode="auto">
            <a:xfrm>
              <a:off x="4246" y="2271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4" name="Line 1710"/>
            <p:cNvSpPr>
              <a:spLocks noChangeShapeType="1"/>
            </p:cNvSpPr>
            <p:nvPr/>
          </p:nvSpPr>
          <p:spPr bwMode="auto">
            <a:xfrm flipH="1">
              <a:off x="4242" y="2279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5" name="Line 1711"/>
            <p:cNvSpPr>
              <a:spLocks noChangeShapeType="1"/>
            </p:cNvSpPr>
            <p:nvPr/>
          </p:nvSpPr>
          <p:spPr bwMode="auto">
            <a:xfrm>
              <a:off x="4264" y="208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6" name="Line 1712"/>
            <p:cNvSpPr>
              <a:spLocks noChangeShapeType="1"/>
            </p:cNvSpPr>
            <p:nvPr/>
          </p:nvSpPr>
          <p:spPr bwMode="auto">
            <a:xfrm flipH="1">
              <a:off x="4193" y="2080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7" name="Line 1713"/>
            <p:cNvSpPr>
              <a:spLocks noChangeShapeType="1"/>
            </p:cNvSpPr>
            <p:nvPr/>
          </p:nvSpPr>
          <p:spPr bwMode="auto">
            <a:xfrm>
              <a:off x="4162" y="2474"/>
              <a:ext cx="0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8" name="Line 1714"/>
            <p:cNvSpPr>
              <a:spLocks noChangeShapeType="1"/>
            </p:cNvSpPr>
            <p:nvPr/>
          </p:nvSpPr>
          <p:spPr bwMode="auto">
            <a:xfrm flipH="1">
              <a:off x="4160" y="2501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39" name="Line 1715"/>
            <p:cNvSpPr>
              <a:spLocks noChangeShapeType="1"/>
            </p:cNvSpPr>
            <p:nvPr/>
          </p:nvSpPr>
          <p:spPr bwMode="auto">
            <a:xfrm flipH="1">
              <a:off x="4159" y="2502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0" name="Line 1716"/>
            <p:cNvSpPr>
              <a:spLocks noChangeShapeType="1"/>
            </p:cNvSpPr>
            <p:nvPr/>
          </p:nvSpPr>
          <p:spPr bwMode="auto">
            <a:xfrm>
              <a:off x="4160" y="2504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1" name="Line 1717"/>
            <p:cNvSpPr>
              <a:spLocks noChangeShapeType="1"/>
            </p:cNvSpPr>
            <p:nvPr/>
          </p:nvSpPr>
          <p:spPr bwMode="auto">
            <a:xfrm>
              <a:off x="4160" y="2508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2" name="Line 1718"/>
            <p:cNvSpPr>
              <a:spLocks noChangeShapeType="1"/>
            </p:cNvSpPr>
            <p:nvPr/>
          </p:nvSpPr>
          <p:spPr bwMode="auto">
            <a:xfrm>
              <a:off x="4160" y="251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3" name="Line 1719"/>
            <p:cNvSpPr>
              <a:spLocks noChangeShapeType="1"/>
            </p:cNvSpPr>
            <p:nvPr/>
          </p:nvSpPr>
          <p:spPr bwMode="auto">
            <a:xfrm>
              <a:off x="4161" y="2520"/>
              <a:ext cx="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4" name="Line 1720"/>
            <p:cNvSpPr>
              <a:spLocks noChangeShapeType="1"/>
            </p:cNvSpPr>
            <p:nvPr/>
          </p:nvSpPr>
          <p:spPr bwMode="auto">
            <a:xfrm flipH="1">
              <a:off x="4159" y="255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5" name="Line 1721"/>
            <p:cNvSpPr>
              <a:spLocks noChangeShapeType="1"/>
            </p:cNvSpPr>
            <p:nvPr/>
          </p:nvSpPr>
          <p:spPr bwMode="auto">
            <a:xfrm>
              <a:off x="4160" y="2554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6" name="Line 1722"/>
            <p:cNvSpPr>
              <a:spLocks noChangeShapeType="1"/>
            </p:cNvSpPr>
            <p:nvPr/>
          </p:nvSpPr>
          <p:spPr bwMode="auto">
            <a:xfrm>
              <a:off x="4160" y="2557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7" name="Line 1723"/>
            <p:cNvSpPr>
              <a:spLocks noChangeShapeType="1"/>
            </p:cNvSpPr>
            <p:nvPr/>
          </p:nvSpPr>
          <p:spPr bwMode="auto">
            <a:xfrm>
              <a:off x="4160" y="255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8" name="Line 1724"/>
            <p:cNvSpPr>
              <a:spLocks noChangeShapeType="1"/>
            </p:cNvSpPr>
            <p:nvPr/>
          </p:nvSpPr>
          <p:spPr bwMode="auto">
            <a:xfrm>
              <a:off x="4161" y="25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49" name="Line 1725"/>
            <p:cNvSpPr>
              <a:spLocks noChangeShapeType="1"/>
            </p:cNvSpPr>
            <p:nvPr/>
          </p:nvSpPr>
          <p:spPr bwMode="auto">
            <a:xfrm flipH="1">
              <a:off x="4159" y="262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0" name="Line 1726"/>
            <p:cNvSpPr>
              <a:spLocks noChangeShapeType="1"/>
            </p:cNvSpPr>
            <p:nvPr/>
          </p:nvSpPr>
          <p:spPr bwMode="auto">
            <a:xfrm>
              <a:off x="4160" y="2628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1" name="Line 1727"/>
            <p:cNvSpPr>
              <a:spLocks noChangeShapeType="1"/>
            </p:cNvSpPr>
            <p:nvPr/>
          </p:nvSpPr>
          <p:spPr bwMode="auto">
            <a:xfrm>
              <a:off x="4160" y="263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2" name="Line 1728"/>
            <p:cNvSpPr>
              <a:spLocks noChangeShapeType="1"/>
            </p:cNvSpPr>
            <p:nvPr/>
          </p:nvSpPr>
          <p:spPr bwMode="auto">
            <a:xfrm>
              <a:off x="4160" y="263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3" name="Line 1729"/>
            <p:cNvSpPr>
              <a:spLocks noChangeShapeType="1"/>
            </p:cNvSpPr>
            <p:nvPr/>
          </p:nvSpPr>
          <p:spPr bwMode="auto">
            <a:xfrm>
              <a:off x="4161" y="2642"/>
              <a:ext cx="0" cy="1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4" name="Line 1730"/>
            <p:cNvSpPr>
              <a:spLocks noChangeShapeType="1"/>
            </p:cNvSpPr>
            <p:nvPr/>
          </p:nvSpPr>
          <p:spPr bwMode="auto">
            <a:xfrm flipH="1">
              <a:off x="4159" y="2788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5" name="Line 1731"/>
            <p:cNvSpPr>
              <a:spLocks noChangeShapeType="1"/>
            </p:cNvSpPr>
            <p:nvPr/>
          </p:nvSpPr>
          <p:spPr bwMode="auto">
            <a:xfrm>
              <a:off x="4160" y="279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6" name="Line 1732"/>
            <p:cNvSpPr>
              <a:spLocks noChangeShapeType="1"/>
            </p:cNvSpPr>
            <p:nvPr/>
          </p:nvSpPr>
          <p:spPr bwMode="auto">
            <a:xfrm>
              <a:off x="4160" y="2792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7" name="Line 1733"/>
            <p:cNvSpPr>
              <a:spLocks noChangeShapeType="1"/>
            </p:cNvSpPr>
            <p:nvPr/>
          </p:nvSpPr>
          <p:spPr bwMode="auto">
            <a:xfrm>
              <a:off x="4160" y="279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8" name="Line 1734"/>
            <p:cNvSpPr>
              <a:spLocks noChangeShapeType="1"/>
            </p:cNvSpPr>
            <p:nvPr/>
          </p:nvSpPr>
          <p:spPr bwMode="auto">
            <a:xfrm>
              <a:off x="4161" y="2804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59" name="Line 1735"/>
            <p:cNvSpPr>
              <a:spLocks noChangeShapeType="1"/>
            </p:cNvSpPr>
            <p:nvPr/>
          </p:nvSpPr>
          <p:spPr bwMode="auto">
            <a:xfrm flipH="1">
              <a:off x="4159" y="286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0" name="Line 1736"/>
            <p:cNvSpPr>
              <a:spLocks noChangeShapeType="1"/>
            </p:cNvSpPr>
            <p:nvPr/>
          </p:nvSpPr>
          <p:spPr bwMode="auto">
            <a:xfrm>
              <a:off x="4160" y="286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1" name="Line 1737"/>
            <p:cNvSpPr>
              <a:spLocks noChangeShapeType="1"/>
            </p:cNvSpPr>
            <p:nvPr/>
          </p:nvSpPr>
          <p:spPr bwMode="auto">
            <a:xfrm>
              <a:off x="4160" y="2868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2" name="Line 1738"/>
            <p:cNvSpPr>
              <a:spLocks noChangeShapeType="1"/>
            </p:cNvSpPr>
            <p:nvPr/>
          </p:nvSpPr>
          <p:spPr bwMode="auto">
            <a:xfrm>
              <a:off x="4160" y="286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3" name="Line 1739"/>
            <p:cNvSpPr>
              <a:spLocks noChangeShapeType="1"/>
            </p:cNvSpPr>
            <p:nvPr/>
          </p:nvSpPr>
          <p:spPr bwMode="auto">
            <a:xfrm>
              <a:off x="4161" y="2879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4" name="Line 1740"/>
            <p:cNvSpPr>
              <a:spLocks noChangeShapeType="1"/>
            </p:cNvSpPr>
            <p:nvPr/>
          </p:nvSpPr>
          <p:spPr bwMode="auto">
            <a:xfrm flipH="1">
              <a:off x="4159" y="291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5" name="Line 1741"/>
            <p:cNvSpPr>
              <a:spLocks noChangeShapeType="1"/>
            </p:cNvSpPr>
            <p:nvPr/>
          </p:nvSpPr>
          <p:spPr bwMode="auto">
            <a:xfrm>
              <a:off x="4160" y="2913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6" name="Line 1742"/>
            <p:cNvSpPr>
              <a:spLocks noChangeShapeType="1"/>
            </p:cNvSpPr>
            <p:nvPr/>
          </p:nvSpPr>
          <p:spPr bwMode="auto">
            <a:xfrm>
              <a:off x="4160" y="2918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7" name="Line 1743"/>
            <p:cNvSpPr>
              <a:spLocks noChangeShapeType="1"/>
            </p:cNvSpPr>
            <p:nvPr/>
          </p:nvSpPr>
          <p:spPr bwMode="auto">
            <a:xfrm>
              <a:off x="4160" y="292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8" name="Line 1744"/>
            <p:cNvSpPr>
              <a:spLocks noChangeShapeType="1"/>
            </p:cNvSpPr>
            <p:nvPr/>
          </p:nvSpPr>
          <p:spPr bwMode="auto">
            <a:xfrm>
              <a:off x="4161" y="2930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69" name="Line 1745"/>
            <p:cNvSpPr>
              <a:spLocks noChangeShapeType="1"/>
            </p:cNvSpPr>
            <p:nvPr/>
          </p:nvSpPr>
          <p:spPr bwMode="auto">
            <a:xfrm>
              <a:off x="4170" y="29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0" name="Line 1746"/>
            <p:cNvSpPr>
              <a:spLocks noChangeShapeType="1"/>
            </p:cNvSpPr>
            <p:nvPr/>
          </p:nvSpPr>
          <p:spPr bwMode="auto">
            <a:xfrm flipH="1">
              <a:off x="4159" y="293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1" name="Line 1747"/>
            <p:cNvSpPr>
              <a:spLocks noChangeShapeType="1"/>
            </p:cNvSpPr>
            <p:nvPr/>
          </p:nvSpPr>
          <p:spPr bwMode="auto">
            <a:xfrm flipH="1">
              <a:off x="4158" y="293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2" name="Line 1748"/>
            <p:cNvSpPr>
              <a:spLocks noChangeShapeType="1"/>
            </p:cNvSpPr>
            <p:nvPr/>
          </p:nvSpPr>
          <p:spPr bwMode="auto">
            <a:xfrm flipH="1">
              <a:off x="4156" y="293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3" name="Line 1749"/>
            <p:cNvSpPr>
              <a:spLocks noChangeShapeType="1"/>
            </p:cNvSpPr>
            <p:nvPr/>
          </p:nvSpPr>
          <p:spPr bwMode="auto">
            <a:xfrm>
              <a:off x="4157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4" name="Line 1750"/>
            <p:cNvSpPr>
              <a:spLocks noChangeShapeType="1"/>
            </p:cNvSpPr>
            <p:nvPr/>
          </p:nvSpPr>
          <p:spPr bwMode="auto">
            <a:xfrm>
              <a:off x="4159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5" name="Line 1751"/>
            <p:cNvSpPr>
              <a:spLocks noChangeShapeType="1"/>
            </p:cNvSpPr>
            <p:nvPr/>
          </p:nvSpPr>
          <p:spPr bwMode="auto">
            <a:xfrm>
              <a:off x="4160" y="293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6" name="Line 1752"/>
            <p:cNvSpPr>
              <a:spLocks noChangeShapeType="1"/>
            </p:cNvSpPr>
            <p:nvPr/>
          </p:nvSpPr>
          <p:spPr bwMode="auto">
            <a:xfrm>
              <a:off x="4170" y="29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7" name="Line 1753"/>
            <p:cNvSpPr>
              <a:spLocks noChangeShapeType="1"/>
            </p:cNvSpPr>
            <p:nvPr/>
          </p:nvSpPr>
          <p:spPr bwMode="auto">
            <a:xfrm flipH="1">
              <a:off x="4145" y="2940"/>
              <a:ext cx="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8" name="Line 1754"/>
            <p:cNvSpPr>
              <a:spLocks noChangeShapeType="1"/>
            </p:cNvSpPr>
            <p:nvPr/>
          </p:nvSpPr>
          <p:spPr bwMode="auto">
            <a:xfrm flipH="1">
              <a:off x="4119" y="2941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79" name="Line 1755"/>
            <p:cNvSpPr>
              <a:spLocks noChangeShapeType="1"/>
            </p:cNvSpPr>
            <p:nvPr/>
          </p:nvSpPr>
          <p:spPr bwMode="auto">
            <a:xfrm flipH="1" flipV="1">
              <a:off x="4099" y="2936"/>
              <a:ext cx="2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0" name="Line 1756"/>
            <p:cNvSpPr>
              <a:spLocks noChangeShapeType="1"/>
            </p:cNvSpPr>
            <p:nvPr/>
          </p:nvSpPr>
          <p:spPr bwMode="auto">
            <a:xfrm>
              <a:off x="4110" y="29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1" name="Line 1757"/>
            <p:cNvSpPr>
              <a:spLocks noChangeShapeType="1"/>
            </p:cNvSpPr>
            <p:nvPr/>
          </p:nvSpPr>
          <p:spPr bwMode="auto">
            <a:xfrm>
              <a:off x="4101" y="293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2" name="Line 1758"/>
            <p:cNvSpPr>
              <a:spLocks noChangeShapeType="1"/>
            </p:cNvSpPr>
            <p:nvPr/>
          </p:nvSpPr>
          <p:spPr bwMode="auto">
            <a:xfrm>
              <a:off x="4104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3" name="Line 1759"/>
            <p:cNvSpPr>
              <a:spLocks noChangeShapeType="1"/>
            </p:cNvSpPr>
            <p:nvPr/>
          </p:nvSpPr>
          <p:spPr bwMode="auto">
            <a:xfrm>
              <a:off x="4105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4" name="Line 1760"/>
            <p:cNvSpPr>
              <a:spLocks noChangeShapeType="1"/>
            </p:cNvSpPr>
            <p:nvPr/>
          </p:nvSpPr>
          <p:spPr bwMode="auto">
            <a:xfrm flipH="1">
              <a:off x="4104" y="293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5" name="Line 1761"/>
            <p:cNvSpPr>
              <a:spLocks noChangeShapeType="1"/>
            </p:cNvSpPr>
            <p:nvPr/>
          </p:nvSpPr>
          <p:spPr bwMode="auto">
            <a:xfrm flipH="1">
              <a:off x="4103" y="293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6" name="Line 1762"/>
            <p:cNvSpPr>
              <a:spLocks noChangeShapeType="1"/>
            </p:cNvSpPr>
            <p:nvPr/>
          </p:nvSpPr>
          <p:spPr bwMode="auto">
            <a:xfrm>
              <a:off x="4101" y="293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7" name="Line 1763"/>
            <p:cNvSpPr>
              <a:spLocks noChangeShapeType="1"/>
            </p:cNvSpPr>
            <p:nvPr/>
          </p:nvSpPr>
          <p:spPr bwMode="auto">
            <a:xfrm>
              <a:off x="4110" y="2937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8" name="Line 1764"/>
            <p:cNvSpPr>
              <a:spLocks noChangeShapeType="1"/>
            </p:cNvSpPr>
            <p:nvPr/>
          </p:nvSpPr>
          <p:spPr bwMode="auto">
            <a:xfrm flipV="1">
              <a:off x="4101" y="2920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89" name="Line 1765"/>
            <p:cNvSpPr>
              <a:spLocks noChangeShapeType="1"/>
            </p:cNvSpPr>
            <p:nvPr/>
          </p:nvSpPr>
          <p:spPr bwMode="auto">
            <a:xfrm>
              <a:off x="4101" y="292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0" name="Line 1766"/>
            <p:cNvSpPr>
              <a:spLocks noChangeShapeType="1"/>
            </p:cNvSpPr>
            <p:nvPr/>
          </p:nvSpPr>
          <p:spPr bwMode="auto">
            <a:xfrm flipV="1">
              <a:off x="4102" y="291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1" name="Line 1767"/>
            <p:cNvSpPr>
              <a:spLocks noChangeShapeType="1"/>
            </p:cNvSpPr>
            <p:nvPr/>
          </p:nvSpPr>
          <p:spPr bwMode="auto">
            <a:xfrm>
              <a:off x="4102" y="291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2" name="Line 1768"/>
            <p:cNvSpPr>
              <a:spLocks noChangeShapeType="1"/>
            </p:cNvSpPr>
            <p:nvPr/>
          </p:nvSpPr>
          <p:spPr bwMode="auto">
            <a:xfrm>
              <a:off x="4101" y="291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3" name="Line 1769"/>
            <p:cNvSpPr>
              <a:spLocks noChangeShapeType="1"/>
            </p:cNvSpPr>
            <p:nvPr/>
          </p:nvSpPr>
          <p:spPr bwMode="auto">
            <a:xfrm flipV="1">
              <a:off x="4101" y="286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4" name="Line 1770"/>
            <p:cNvSpPr>
              <a:spLocks noChangeShapeType="1"/>
            </p:cNvSpPr>
            <p:nvPr/>
          </p:nvSpPr>
          <p:spPr bwMode="auto">
            <a:xfrm>
              <a:off x="4101" y="286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5" name="Line 1771"/>
            <p:cNvSpPr>
              <a:spLocks noChangeShapeType="1"/>
            </p:cNvSpPr>
            <p:nvPr/>
          </p:nvSpPr>
          <p:spPr bwMode="auto">
            <a:xfrm flipV="1">
              <a:off x="4102" y="286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6" name="Line 1772"/>
            <p:cNvSpPr>
              <a:spLocks noChangeShapeType="1"/>
            </p:cNvSpPr>
            <p:nvPr/>
          </p:nvSpPr>
          <p:spPr bwMode="auto">
            <a:xfrm flipV="1">
              <a:off x="4102" y="2861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7" name="Line 1773"/>
            <p:cNvSpPr>
              <a:spLocks noChangeShapeType="1"/>
            </p:cNvSpPr>
            <p:nvPr/>
          </p:nvSpPr>
          <p:spPr bwMode="auto">
            <a:xfrm>
              <a:off x="4101" y="286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8" name="Line 1774"/>
            <p:cNvSpPr>
              <a:spLocks noChangeShapeType="1"/>
            </p:cNvSpPr>
            <p:nvPr/>
          </p:nvSpPr>
          <p:spPr bwMode="auto">
            <a:xfrm flipV="1">
              <a:off x="4101" y="2793"/>
              <a:ext cx="0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199" name="Line 1775"/>
            <p:cNvSpPr>
              <a:spLocks noChangeShapeType="1"/>
            </p:cNvSpPr>
            <p:nvPr/>
          </p:nvSpPr>
          <p:spPr bwMode="auto">
            <a:xfrm>
              <a:off x="4101" y="279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0" name="Line 1776"/>
            <p:cNvSpPr>
              <a:spLocks noChangeShapeType="1"/>
            </p:cNvSpPr>
            <p:nvPr/>
          </p:nvSpPr>
          <p:spPr bwMode="auto">
            <a:xfrm>
              <a:off x="4102" y="279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1" name="Line 1777"/>
            <p:cNvSpPr>
              <a:spLocks noChangeShapeType="1"/>
            </p:cNvSpPr>
            <p:nvPr/>
          </p:nvSpPr>
          <p:spPr bwMode="auto">
            <a:xfrm>
              <a:off x="4102" y="279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2" name="Line 1778"/>
            <p:cNvSpPr>
              <a:spLocks noChangeShapeType="1"/>
            </p:cNvSpPr>
            <p:nvPr/>
          </p:nvSpPr>
          <p:spPr bwMode="auto">
            <a:xfrm flipV="1">
              <a:off x="4101" y="278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3" name="Line 1779"/>
            <p:cNvSpPr>
              <a:spLocks noChangeShapeType="1"/>
            </p:cNvSpPr>
            <p:nvPr/>
          </p:nvSpPr>
          <p:spPr bwMode="auto">
            <a:xfrm flipV="1">
              <a:off x="4101" y="2631"/>
              <a:ext cx="0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4" name="Line 1780"/>
            <p:cNvSpPr>
              <a:spLocks noChangeShapeType="1"/>
            </p:cNvSpPr>
            <p:nvPr/>
          </p:nvSpPr>
          <p:spPr bwMode="auto">
            <a:xfrm>
              <a:off x="4101" y="263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5" name="Line 1781"/>
            <p:cNvSpPr>
              <a:spLocks noChangeShapeType="1"/>
            </p:cNvSpPr>
            <p:nvPr/>
          </p:nvSpPr>
          <p:spPr bwMode="auto">
            <a:xfrm flipV="1">
              <a:off x="4102" y="2627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6" name="Line 1782"/>
            <p:cNvSpPr>
              <a:spLocks noChangeShapeType="1"/>
            </p:cNvSpPr>
            <p:nvPr/>
          </p:nvSpPr>
          <p:spPr bwMode="auto">
            <a:xfrm flipV="1">
              <a:off x="4102" y="262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7" name="Line 1783"/>
            <p:cNvSpPr>
              <a:spLocks noChangeShapeType="1"/>
            </p:cNvSpPr>
            <p:nvPr/>
          </p:nvSpPr>
          <p:spPr bwMode="auto">
            <a:xfrm>
              <a:off x="4101" y="262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8" name="Line 1784"/>
            <p:cNvSpPr>
              <a:spLocks noChangeShapeType="1"/>
            </p:cNvSpPr>
            <p:nvPr/>
          </p:nvSpPr>
          <p:spPr bwMode="auto">
            <a:xfrm flipV="1">
              <a:off x="4101" y="2558"/>
              <a:ext cx="0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09" name="Line 1785"/>
            <p:cNvSpPr>
              <a:spLocks noChangeShapeType="1"/>
            </p:cNvSpPr>
            <p:nvPr/>
          </p:nvSpPr>
          <p:spPr bwMode="auto">
            <a:xfrm>
              <a:off x="4101" y="255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0" name="Line 1786"/>
            <p:cNvSpPr>
              <a:spLocks noChangeShapeType="1"/>
            </p:cNvSpPr>
            <p:nvPr/>
          </p:nvSpPr>
          <p:spPr bwMode="auto">
            <a:xfrm flipV="1">
              <a:off x="4102" y="2553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1" name="Line 1787"/>
            <p:cNvSpPr>
              <a:spLocks noChangeShapeType="1"/>
            </p:cNvSpPr>
            <p:nvPr/>
          </p:nvSpPr>
          <p:spPr bwMode="auto">
            <a:xfrm flipV="1">
              <a:off x="4102" y="255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2" name="Line 1788"/>
            <p:cNvSpPr>
              <a:spLocks noChangeShapeType="1"/>
            </p:cNvSpPr>
            <p:nvPr/>
          </p:nvSpPr>
          <p:spPr bwMode="auto">
            <a:xfrm>
              <a:off x="4101" y="255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3" name="Line 1789"/>
            <p:cNvSpPr>
              <a:spLocks noChangeShapeType="1"/>
            </p:cNvSpPr>
            <p:nvPr/>
          </p:nvSpPr>
          <p:spPr bwMode="auto">
            <a:xfrm flipV="1">
              <a:off x="4101" y="2509"/>
              <a:ext cx="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4" name="Line 1790"/>
            <p:cNvSpPr>
              <a:spLocks noChangeShapeType="1"/>
            </p:cNvSpPr>
            <p:nvPr/>
          </p:nvSpPr>
          <p:spPr bwMode="auto">
            <a:xfrm>
              <a:off x="4101" y="251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5" name="Line 1791"/>
            <p:cNvSpPr>
              <a:spLocks noChangeShapeType="1"/>
            </p:cNvSpPr>
            <p:nvPr/>
          </p:nvSpPr>
          <p:spPr bwMode="auto">
            <a:xfrm flipV="1">
              <a:off x="4102" y="2504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6" name="Line 1792"/>
            <p:cNvSpPr>
              <a:spLocks noChangeShapeType="1"/>
            </p:cNvSpPr>
            <p:nvPr/>
          </p:nvSpPr>
          <p:spPr bwMode="auto">
            <a:xfrm>
              <a:off x="4102" y="250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7" name="Line 1793"/>
            <p:cNvSpPr>
              <a:spLocks noChangeShapeType="1"/>
            </p:cNvSpPr>
            <p:nvPr/>
          </p:nvSpPr>
          <p:spPr bwMode="auto">
            <a:xfrm>
              <a:off x="4101" y="250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8" name="Line 1794"/>
            <p:cNvSpPr>
              <a:spLocks noChangeShapeType="1"/>
            </p:cNvSpPr>
            <p:nvPr/>
          </p:nvSpPr>
          <p:spPr bwMode="auto">
            <a:xfrm flipV="1">
              <a:off x="4101" y="2464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19" name="Line 1795"/>
            <p:cNvSpPr>
              <a:spLocks noChangeShapeType="1"/>
            </p:cNvSpPr>
            <p:nvPr/>
          </p:nvSpPr>
          <p:spPr bwMode="auto">
            <a:xfrm flipH="1">
              <a:off x="4099" y="246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0" name="Line 1796"/>
            <p:cNvSpPr>
              <a:spLocks noChangeShapeType="1"/>
            </p:cNvSpPr>
            <p:nvPr/>
          </p:nvSpPr>
          <p:spPr bwMode="auto">
            <a:xfrm>
              <a:off x="4109" y="2465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1" name="Line 1797"/>
            <p:cNvSpPr>
              <a:spLocks noChangeShapeType="1"/>
            </p:cNvSpPr>
            <p:nvPr/>
          </p:nvSpPr>
          <p:spPr bwMode="auto">
            <a:xfrm>
              <a:off x="4133" y="2474"/>
              <a:ext cx="0" cy="4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2" name="Line 1798"/>
            <p:cNvSpPr>
              <a:spLocks noChangeShapeType="1"/>
            </p:cNvSpPr>
            <p:nvPr/>
          </p:nvSpPr>
          <p:spPr bwMode="auto">
            <a:xfrm>
              <a:off x="4138" y="2938"/>
              <a:ext cx="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3" name="Line 1799"/>
            <p:cNvSpPr>
              <a:spLocks noChangeShapeType="1"/>
            </p:cNvSpPr>
            <p:nvPr/>
          </p:nvSpPr>
          <p:spPr bwMode="auto">
            <a:xfrm>
              <a:off x="4145" y="29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4" name="Line 1800"/>
            <p:cNvSpPr>
              <a:spLocks noChangeShapeType="1"/>
            </p:cNvSpPr>
            <p:nvPr/>
          </p:nvSpPr>
          <p:spPr bwMode="auto">
            <a:xfrm>
              <a:off x="4149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5" name="Line 1801"/>
            <p:cNvSpPr>
              <a:spLocks noChangeShapeType="1"/>
            </p:cNvSpPr>
            <p:nvPr/>
          </p:nvSpPr>
          <p:spPr bwMode="auto">
            <a:xfrm>
              <a:off x="4155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6" name="Line 1802"/>
            <p:cNvSpPr>
              <a:spLocks noChangeShapeType="1"/>
            </p:cNvSpPr>
            <p:nvPr/>
          </p:nvSpPr>
          <p:spPr bwMode="auto">
            <a:xfrm flipH="1">
              <a:off x="4151" y="293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7" name="Line 1803"/>
            <p:cNvSpPr>
              <a:spLocks noChangeShapeType="1"/>
            </p:cNvSpPr>
            <p:nvPr/>
          </p:nvSpPr>
          <p:spPr bwMode="auto">
            <a:xfrm flipH="1">
              <a:off x="4147" y="2938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8" name="Line 1804"/>
            <p:cNvSpPr>
              <a:spLocks noChangeShapeType="1"/>
            </p:cNvSpPr>
            <p:nvPr/>
          </p:nvSpPr>
          <p:spPr bwMode="auto">
            <a:xfrm flipH="1">
              <a:off x="4141" y="293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29" name="Line 1805"/>
            <p:cNvSpPr>
              <a:spLocks noChangeShapeType="1"/>
            </p:cNvSpPr>
            <p:nvPr/>
          </p:nvSpPr>
          <p:spPr bwMode="auto">
            <a:xfrm flipH="1">
              <a:off x="4134" y="2938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0" name="Line 1806"/>
            <p:cNvSpPr>
              <a:spLocks noChangeShapeType="1"/>
            </p:cNvSpPr>
            <p:nvPr/>
          </p:nvSpPr>
          <p:spPr bwMode="auto">
            <a:xfrm>
              <a:off x="4142" y="293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1" name="Line 1807"/>
            <p:cNvSpPr>
              <a:spLocks noChangeShapeType="1"/>
            </p:cNvSpPr>
            <p:nvPr/>
          </p:nvSpPr>
          <p:spPr bwMode="auto">
            <a:xfrm flipH="1">
              <a:off x="4131" y="293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2" name="Line 1808"/>
            <p:cNvSpPr>
              <a:spLocks noChangeShapeType="1"/>
            </p:cNvSpPr>
            <p:nvPr/>
          </p:nvSpPr>
          <p:spPr bwMode="auto">
            <a:xfrm flipH="1">
              <a:off x="4129" y="293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3" name="Line 1809"/>
            <p:cNvSpPr>
              <a:spLocks noChangeShapeType="1"/>
            </p:cNvSpPr>
            <p:nvPr/>
          </p:nvSpPr>
          <p:spPr bwMode="auto">
            <a:xfrm flipH="1">
              <a:off x="4128" y="2938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4" name="Line 1810"/>
            <p:cNvSpPr>
              <a:spLocks noChangeShapeType="1"/>
            </p:cNvSpPr>
            <p:nvPr/>
          </p:nvSpPr>
          <p:spPr bwMode="auto">
            <a:xfrm flipV="1">
              <a:off x="4129" y="2463"/>
              <a:ext cx="0" cy="4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5" name="Line 1811"/>
            <p:cNvSpPr>
              <a:spLocks noChangeShapeType="1"/>
            </p:cNvSpPr>
            <p:nvPr/>
          </p:nvSpPr>
          <p:spPr bwMode="auto">
            <a:xfrm flipH="1">
              <a:off x="4122" y="2938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6" name="Line 1812"/>
            <p:cNvSpPr>
              <a:spLocks noChangeShapeType="1"/>
            </p:cNvSpPr>
            <p:nvPr/>
          </p:nvSpPr>
          <p:spPr bwMode="auto">
            <a:xfrm flipH="1">
              <a:off x="4118" y="2938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7" name="Line 1813"/>
            <p:cNvSpPr>
              <a:spLocks noChangeShapeType="1"/>
            </p:cNvSpPr>
            <p:nvPr/>
          </p:nvSpPr>
          <p:spPr bwMode="auto">
            <a:xfrm flipH="1">
              <a:off x="4112" y="293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8" name="Line 1814"/>
            <p:cNvSpPr>
              <a:spLocks noChangeShapeType="1"/>
            </p:cNvSpPr>
            <p:nvPr/>
          </p:nvSpPr>
          <p:spPr bwMode="auto">
            <a:xfrm flipH="1">
              <a:off x="4107" y="293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39" name="Line 1815"/>
            <p:cNvSpPr>
              <a:spLocks noChangeShapeType="1"/>
            </p:cNvSpPr>
            <p:nvPr/>
          </p:nvSpPr>
          <p:spPr bwMode="auto">
            <a:xfrm>
              <a:off x="4111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40" name="Line 1816"/>
            <p:cNvSpPr>
              <a:spLocks noChangeShapeType="1"/>
            </p:cNvSpPr>
            <p:nvPr/>
          </p:nvSpPr>
          <p:spPr bwMode="auto">
            <a:xfrm>
              <a:off x="4116" y="293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41" name="Line 1817"/>
            <p:cNvSpPr>
              <a:spLocks noChangeShapeType="1"/>
            </p:cNvSpPr>
            <p:nvPr/>
          </p:nvSpPr>
          <p:spPr bwMode="auto">
            <a:xfrm>
              <a:off x="4120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42" name="Line 1818"/>
            <p:cNvSpPr>
              <a:spLocks noChangeShapeType="1"/>
            </p:cNvSpPr>
            <p:nvPr/>
          </p:nvSpPr>
          <p:spPr bwMode="auto">
            <a:xfrm>
              <a:off x="4126" y="293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43" name="Line 1819"/>
            <p:cNvSpPr>
              <a:spLocks noChangeShapeType="1"/>
            </p:cNvSpPr>
            <p:nvPr/>
          </p:nvSpPr>
          <p:spPr bwMode="auto">
            <a:xfrm>
              <a:off x="4129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44" name="Line 1820"/>
            <p:cNvSpPr>
              <a:spLocks noChangeShapeType="1"/>
            </p:cNvSpPr>
            <p:nvPr/>
          </p:nvSpPr>
          <p:spPr bwMode="auto">
            <a:xfrm>
              <a:off x="4130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45" name="Line 1821"/>
            <p:cNvSpPr>
              <a:spLocks noChangeShapeType="1"/>
            </p:cNvSpPr>
            <p:nvPr/>
          </p:nvSpPr>
          <p:spPr bwMode="auto">
            <a:xfrm>
              <a:off x="4132" y="2938"/>
              <a:ext cx="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7246" name="Line 1822"/>
            <p:cNvSpPr>
              <a:spLocks noChangeShapeType="1"/>
            </p:cNvSpPr>
            <p:nvPr/>
          </p:nvSpPr>
          <p:spPr bwMode="auto">
            <a:xfrm>
              <a:off x="4142" y="2938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57247" name="Line 1823"/>
          <p:cNvSpPr>
            <a:spLocks noChangeShapeType="1"/>
          </p:cNvSpPr>
          <p:nvPr/>
        </p:nvSpPr>
        <p:spPr bwMode="auto">
          <a:xfrm flipH="1">
            <a:off x="3106738" y="2982913"/>
            <a:ext cx="255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48" name="Line 1824"/>
          <p:cNvSpPr>
            <a:spLocks noChangeShapeType="1"/>
          </p:cNvSpPr>
          <p:nvPr/>
        </p:nvSpPr>
        <p:spPr bwMode="auto">
          <a:xfrm>
            <a:off x="3119438" y="2997200"/>
            <a:ext cx="2301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49" name="Line 1825"/>
          <p:cNvSpPr>
            <a:spLocks noChangeShapeType="1"/>
          </p:cNvSpPr>
          <p:nvPr/>
        </p:nvSpPr>
        <p:spPr bwMode="auto">
          <a:xfrm>
            <a:off x="3333750" y="30908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0" name="Line 1826"/>
          <p:cNvSpPr>
            <a:spLocks noChangeShapeType="1"/>
          </p:cNvSpPr>
          <p:nvPr/>
        </p:nvSpPr>
        <p:spPr bwMode="auto">
          <a:xfrm>
            <a:off x="3341688" y="3138488"/>
            <a:ext cx="63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1" name="Line 1827"/>
          <p:cNvSpPr>
            <a:spLocks noChangeShapeType="1"/>
          </p:cNvSpPr>
          <p:nvPr/>
        </p:nvSpPr>
        <p:spPr bwMode="auto">
          <a:xfrm>
            <a:off x="3355975" y="3140075"/>
            <a:ext cx="3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2" name="Line 1828"/>
          <p:cNvSpPr>
            <a:spLocks noChangeShapeType="1"/>
          </p:cNvSpPr>
          <p:nvPr/>
        </p:nvSpPr>
        <p:spPr bwMode="auto">
          <a:xfrm>
            <a:off x="3367088" y="314007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3" name="Line 1829"/>
          <p:cNvSpPr>
            <a:spLocks noChangeShapeType="1"/>
          </p:cNvSpPr>
          <p:nvPr/>
        </p:nvSpPr>
        <p:spPr bwMode="auto">
          <a:xfrm>
            <a:off x="3379788" y="3138488"/>
            <a:ext cx="3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4" name="Line 1830"/>
          <p:cNvSpPr>
            <a:spLocks noChangeShapeType="1"/>
          </p:cNvSpPr>
          <p:nvPr/>
        </p:nvSpPr>
        <p:spPr bwMode="auto">
          <a:xfrm>
            <a:off x="3392488" y="3138488"/>
            <a:ext cx="47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5" name="Line 1831"/>
          <p:cNvSpPr>
            <a:spLocks noChangeShapeType="1"/>
          </p:cNvSpPr>
          <p:nvPr/>
        </p:nvSpPr>
        <p:spPr bwMode="auto">
          <a:xfrm>
            <a:off x="3405188" y="3140075"/>
            <a:ext cx="3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6" name="Line 1832"/>
          <p:cNvSpPr>
            <a:spLocks noChangeShapeType="1"/>
          </p:cNvSpPr>
          <p:nvPr/>
        </p:nvSpPr>
        <p:spPr bwMode="auto">
          <a:xfrm>
            <a:off x="3416300" y="3140075"/>
            <a:ext cx="4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7" name="Line 1833"/>
          <p:cNvSpPr>
            <a:spLocks noChangeShapeType="1"/>
          </p:cNvSpPr>
          <p:nvPr/>
        </p:nvSpPr>
        <p:spPr bwMode="auto">
          <a:xfrm>
            <a:off x="3427413" y="3138488"/>
            <a:ext cx="4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8" name="Line 1834"/>
          <p:cNvSpPr>
            <a:spLocks noChangeShapeType="1"/>
          </p:cNvSpPr>
          <p:nvPr/>
        </p:nvSpPr>
        <p:spPr bwMode="auto">
          <a:xfrm>
            <a:off x="3433763" y="3138488"/>
            <a:ext cx="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59" name="Line 1835"/>
          <p:cNvSpPr>
            <a:spLocks noChangeShapeType="1"/>
          </p:cNvSpPr>
          <p:nvPr/>
        </p:nvSpPr>
        <p:spPr bwMode="auto">
          <a:xfrm>
            <a:off x="3448050" y="3140075"/>
            <a:ext cx="4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0" name="Line 1836"/>
          <p:cNvSpPr>
            <a:spLocks noChangeShapeType="1"/>
          </p:cNvSpPr>
          <p:nvPr/>
        </p:nvSpPr>
        <p:spPr bwMode="auto">
          <a:xfrm flipH="1">
            <a:off x="3409950" y="314007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1" name="Line 1837"/>
          <p:cNvSpPr>
            <a:spLocks noChangeShapeType="1"/>
          </p:cNvSpPr>
          <p:nvPr/>
        </p:nvSpPr>
        <p:spPr bwMode="auto">
          <a:xfrm flipH="1">
            <a:off x="3360738" y="3140075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2" name="Line 1838"/>
          <p:cNvSpPr>
            <a:spLocks noChangeShapeType="1"/>
          </p:cNvSpPr>
          <p:nvPr/>
        </p:nvSpPr>
        <p:spPr bwMode="auto">
          <a:xfrm flipH="1">
            <a:off x="3335338" y="3140075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3" name="Line 1839"/>
          <p:cNvSpPr>
            <a:spLocks noChangeShapeType="1"/>
          </p:cNvSpPr>
          <p:nvPr/>
        </p:nvSpPr>
        <p:spPr bwMode="auto">
          <a:xfrm>
            <a:off x="3348038" y="3140075"/>
            <a:ext cx="4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4" name="Line 1840"/>
          <p:cNvSpPr>
            <a:spLocks noChangeShapeType="1"/>
          </p:cNvSpPr>
          <p:nvPr/>
        </p:nvSpPr>
        <p:spPr bwMode="auto">
          <a:xfrm>
            <a:off x="3333750" y="3138488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5" name="Line 1841"/>
          <p:cNvSpPr>
            <a:spLocks noChangeShapeType="1"/>
          </p:cNvSpPr>
          <p:nvPr/>
        </p:nvSpPr>
        <p:spPr bwMode="auto">
          <a:xfrm>
            <a:off x="3370263" y="3154363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6" name="Line 1842"/>
          <p:cNvSpPr>
            <a:spLocks noChangeShapeType="1"/>
          </p:cNvSpPr>
          <p:nvPr/>
        </p:nvSpPr>
        <p:spPr bwMode="auto">
          <a:xfrm>
            <a:off x="3398838" y="3154363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7" name="Line 1843"/>
          <p:cNvSpPr>
            <a:spLocks noChangeShapeType="1"/>
          </p:cNvSpPr>
          <p:nvPr/>
        </p:nvSpPr>
        <p:spPr bwMode="auto">
          <a:xfrm flipH="1">
            <a:off x="3386138" y="3162300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8" name="Line 1844"/>
          <p:cNvSpPr>
            <a:spLocks noChangeShapeType="1"/>
          </p:cNvSpPr>
          <p:nvPr/>
        </p:nvSpPr>
        <p:spPr bwMode="auto">
          <a:xfrm flipH="1">
            <a:off x="3363913" y="31623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69" name="Line 1845"/>
          <p:cNvSpPr>
            <a:spLocks noChangeShapeType="1"/>
          </p:cNvSpPr>
          <p:nvPr/>
        </p:nvSpPr>
        <p:spPr bwMode="auto">
          <a:xfrm flipV="1">
            <a:off x="3384550" y="307498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0" name="Line 1846"/>
          <p:cNvSpPr>
            <a:spLocks noChangeShapeType="1"/>
          </p:cNvSpPr>
          <p:nvPr/>
        </p:nvSpPr>
        <p:spPr bwMode="auto">
          <a:xfrm>
            <a:off x="3433763" y="30908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1" name="Line 1847"/>
          <p:cNvSpPr>
            <a:spLocks noChangeShapeType="1"/>
          </p:cNvSpPr>
          <p:nvPr/>
        </p:nvSpPr>
        <p:spPr bwMode="auto">
          <a:xfrm>
            <a:off x="3433763" y="3138488"/>
            <a:ext cx="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2" name="Line 1848"/>
          <p:cNvSpPr>
            <a:spLocks noChangeShapeType="1"/>
          </p:cNvSpPr>
          <p:nvPr/>
        </p:nvSpPr>
        <p:spPr bwMode="auto">
          <a:xfrm>
            <a:off x="3440113" y="31384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3" name="Line 1849"/>
          <p:cNvSpPr>
            <a:spLocks noChangeShapeType="1"/>
          </p:cNvSpPr>
          <p:nvPr/>
        </p:nvSpPr>
        <p:spPr bwMode="auto">
          <a:xfrm flipV="1">
            <a:off x="3443288" y="307498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4" name="Line 1850"/>
          <p:cNvSpPr>
            <a:spLocks noChangeShapeType="1"/>
          </p:cNvSpPr>
          <p:nvPr/>
        </p:nvSpPr>
        <p:spPr bwMode="auto">
          <a:xfrm flipH="1">
            <a:off x="2949575" y="3076575"/>
            <a:ext cx="569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5" name="Line 1851"/>
          <p:cNvSpPr>
            <a:spLocks noChangeShapeType="1"/>
          </p:cNvSpPr>
          <p:nvPr/>
        </p:nvSpPr>
        <p:spPr bwMode="auto">
          <a:xfrm>
            <a:off x="2962275" y="3008313"/>
            <a:ext cx="544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6" name="Line 1852"/>
          <p:cNvSpPr>
            <a:spLocks noChangeShapeType="1"/>
          </p:cNvSpPr>
          <p:nvPr/>
        </p:nvSpPr>
        <p:spPr bwMode="auto">
          <a:xfrm>
            <a:off x="3019425" y="30908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7" name="Line 1853"/>
          <p:cNvSpPr>
            <a:spLocks noChangeShapeType="1"/>
          </p:cNvSpPr>
          <p:nvPr/>
        </p:nvSpPr>
        <p:spPr bwMode="auto">
          <a:xfrm>
            <a:off x="3025775" y="313848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8" name="Line 1854"/>
          <p:cNvSpPr>
            <a:spLocks noChangeShapeType="1"/>
          </p:cNvSpPr>
          <p:nvPr/>
        </p:nvSpPr>
        <p:spPr bwMode="auto">
          <a:xfrm>
            <a:off x="3028950" y="3140075"/>
            <a:ext cx="1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79" name="Line 1855"/>
          <p:cNvSpPr>
            <a:spLocks noChangeShapeType="1"/>
          </p:cNvSpPr>
          <p:nvPr/>
        </p:nvSpPr>
        <p:spPr bwMode="auto">
          <a:xfrm>
            <a:off x="3032125" y="3140075"/>
            <a:ext cx="1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0" name="Line 1856"/>
          <p:cNvSpPr>
            <a:spLocks noChangeShapeType="1"/>
          </p:cNvSpPr>
          <p:nvPr/>
        </p:nvSpPr>
        <p:spPr bwMode="auto">
          <a:xfrm>
            <a:off x="3035300" y="3140075"/>
            <a:ext cx="1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1" name="Line 1857"/>
          <p:cNvSpPr>
            <a:spLocks noChangeShapeType="1"/>
          </p:cNvSpPr>
          <p:nvPr/>
        </p:nvSpPr>
        <p:spPr bwMode="auto">
          <a:xfrm>
            <a:off x="3038475" y="3140075"/>
            <a:ext cx="1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2" name="Line 1858"/>
          <p:cNvSpPr>
            <a:spLocks noChangeShapeType="1"/>
          </p:cNvSpPr>
          <p:nvPr/>
        </p:nvSpPr>
        <p:spPr bwMode="auto">
          <a:xfrm>
            <a:off x="3043238" y="31384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3" name="Line 1859"/>
          <p:cNvSpPr>
            <a:spLocks noChangeShapeType="1"/>
          </p:cNvSpPr>
          <p:nvPr/>
        </p:nvSpPr>
        <p:spPr bwMode="auto">
          <a:xfrm>
            <a:off x="3054350" y="3138488"/>
            <a:ext cx="63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4" name="Line 1860"/>
          <p:cNvSpPr>
            <a:spLocks noChangeShapeType="1"/>
          </p:cNvSpPr>
          <p:nvPr/>
        </p:nvSpPr>
        <p:spPr bwMode="auto">
          <a:xfrm>
            <a:off x="3068638" y="3140075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5" name="Line 1861"/>
          <p:cNvSpPr>
            <a:spLocks noChangeShapeType="1"/>
          </p:cNvSpPr>
          <p:nvPr/>
        </p:nvSpPr>
        <p:spPr bwMode="auto">
          <a:xfrm>
            <a:off x="3084513" y="3140075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6" name="Line 1862"/>
          <p:cNvSpPr>
            <a:spLocks noChangeShapeType="1"/>
          </p:cNvSpPr>
          <p:nvPr/>
        </p:nvSpPr>
        <p:spPr bwMode="auto">
          <a:xfrm>
            <a:off x="3097213" y="3138488"/>
            <a:ext cx="6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7" name="Line 1863"/>
          <p:cNvSpPr>
            <a:spLocks noChangeShapeType="1"/>
          </p:cNvSpPr>
          <p:nvPr/>
        </p:nvSpPr>
        <p:spPr bwMode="auto">
          <a:xfrm>
            <a:off x="3109913" y="313848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8" name="Line 1864"/>
          <p:cNvSpPr>
            <a:spLocks noChangeShapeType="1"/>
          </p:cNvSpPr>
          <p:nvPr/>
        </p:nvSpPr>
        <p:spPr bwMode="auto">
          <a:xfrm>
            <a:off x="3113088" y="3140075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89" name="Line 1865"/>
          <p:cNvSpPr>
            <a:spLocks noChangeShapeType="1"/>
          </p:cNvSpPr>
          <p:nvPr/>
        </p:nvSpPr>
        <p:spPr bwMode="auto">
          <a:xfrm>
            <a:off x="3116263" y="3140075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0" name="Line 1866"/>
          <p:cNvSpPr>
            <a:spLocks noChangeShapeType="1"/>
          </p:cNvSpPr>
          <p:nvPr/>
        </p:nvSpPr>
        <p:spPr bwMode="auto">
          <a:xfrm>
            <a:off x="3121025" y="3140075"/>
            <a:ext cx="1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1" name="Line 1867"/>
          <p:cNvSpPr>
            <a:spLocks noChangeShapeType="1"/>
          </p:cNvSpPr>
          <p:nvPr/>
        </p:nvSpPr>
        <p:spPr bwMode="auto">
          <a:xfrm>
            <a:off x="3124200" y="3140075"/>
            <a:ext cx="1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2" name="Line 1868"/>
          <p:cNvSpPr>
            <a:spLocks noChangeShapeType="1"/>
          </p:cNvSpPr>
          <p:nvPr/>
        </p:nvSpPr>
        <p:spPr bwMode="auto">
          <a:xfrm>
            <a:off x="3128963" y="31384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3" name="Line 1869"/>
          <p:cNvSpPr>
            <a:spLocks noChangeShapeType="1"/>
          </p:cNvSpPr>
          <p:nvPr/>
        </p:nvSpPr>
        <p:spPr bwMode="auto">
          <a:xfrm flipV="1">
            <a:off x="3132138" y="307498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4" name="Line 1870"/>
          <p:cNvSpPr>
            <a:spLocks noChangeShapeType="1"/>
          </p:cNvSpPr>
          <p:nvPr/>
        </p:nvSpPr>
        <p:spPr bwMode="auto">
          <a:xfrm>
            <a:off x="3105150" y="30908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5" name="Line 1871"/>
          <p:cNvSpPr>
            <a:spLocks noChangeShapeType="1"/>
          </p:cNvSpPr>
          <p:nvPr/>
        </p:nvSpPr>
        <p:spPr bwMode="auto">
          <a:xfrm flipH="1">
            <a:off x="3076575" y="3140075"/>
            <a:ext cx="47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6" name="Line 1872"/>
          <p:cNvSpPr>
            <a:spLocks noChangeShapeType="1"/>
          </p:cNvSpPr>
          <p:nvPr/>
        </p:nvSpPr>
        <p:spPr bwMode="auto">
          <a:xfrm flipH="1">
            <a:off x="3035300" y="3140075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7" name="Line 1873"/>
          <p:cNvSpPr>
            <a:spLocks noChangeShapeType="1"/>
          </p:cNvSpPr>
          <p:nvPr/>
        </p:nvSpPr>
        <p:spPr bwMode="auto">
          <a:xfrm flipH="1">
            <a:off x="3028950" y="3140075"/>
            <a:ext cx="11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8" name="Line 1874"/>
          <p:cNvSpPr>
            <a:spLocks noChangeShapeType="1"/>
          </p:cNvSpPr>
          <p:nvPr/>
        </p:nvSpPr>
        <p:spPr bwMode="auto">
          <a:xfrm flipV="1">
            <a:off x="3046413" y="3074988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299" name="Line 1875"/>
          <p:cNvSpPr>
            <a:spLocks noChangeShapeType="1"/>
          </p:cNvSpPr>
          <p:nvPr/>
        </p:nvSpPr>
        <p:spPr bwMode="auto">
          <a:xfrm>
            <a:off x="3060700" y="3154363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0" name="Line 1876"/>
          <p:cNvSpPr>
            <a:spLocks noChangeShapeType="1"/>
          </p:cNvSpPr>
          <p:nvPr/>
        </p:nvSpPr>
        <p:spPr bwMode="auto">
          <a:xfrm flipH="1">
            <a:off x="3055938" y="3162300"/>
            <a:ext cx="49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1" name="Line 1877"/>
          <p:cNvSpPr>
            <a:spLocks noChangeShapeType="1"/>
          </p:cNvSpPr>
          <p:nvPr/>
        </p:nvSpPr>
        <p:spPr bwMode="auto">
          <a:xfrm>
            <a:off x="3124200" y="3140075"/>
            <a:ext cx="1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2" name="Line 1878"/>
          <p:cNvSpPr>
            <a:spLocks noChangeShapeType="1"/>
          </p:cNvSpPr>
          <p:nvPr/>
        </p:nvSpPr>
        <p:spPr bwMode="auto">
          <a:xfrm>
            <a:off x="3140075" y="3262313"/>
            <a:ext cx="187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3" name="Line 1879"/>
          <p:cNvSpPr>
            <a:spLocks noChangeShapeType="1"/>
          </p:cNvSpPr>
          <p:nvPr/>
        </p:nvSpPr>
        <p:spPr bwMode="auto">
          <a:xfrm flipH="1">
            <a:off x="3232150" y="3290888"/>
            <a:ext cx="107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4" name="Line 1880"/>
          <p:cNvSpPr>
            <a:spLocks noChangeShapeType="1"/>
          </p:cNvSpPr>
          <p:nvPr/>
        </p:nvSpPr>
        <p:spPr bwMode="auto">
          <a:xfrm flipH="1">
            <a:off x="3127375" y="3290888"/>
            <a:ext cx="10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5" name="Line 1881"/>
          <p:cNvSpPr>
            <a:spLocks noChangeShapeType="1"/>
          </p:cNvSpPr>
          <p:nvPr/>
        </p:nvSpPr>
        <p:spPr bwMode="auto">
          <a:xfrm>
            <a:off x="3140075" y="3290888"/>
            <a:ext cx="84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6" name="Line 1882"/>
          <p:cNvSpPr>
            <a:spLocks noChangeShapeType="1"/>
          </p:cNvSpPr>
          <p:nvPr/>
        </p:nvSpPr>
        <p:spPr bwMode="auto">
          <a:xfrm flipH="1">
            <a:off x="3106738" y="3367088"/>
            <a:ext cx="130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7" name="Line 1883"/>
          <p:cNvSpPr>
            <a:spLocks noChangeShapeType="1"/>
          </p:cNvSpPr>
          <p:nvPr/>
        </p:nvSpPr>
        <p:spPr bwMode="auto">
          <a:xfrm>
            <a:off x="3119438" y="3408363"/>
            <a:ext cx="104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8" name="Line 1884"/>
          <p:cNvSpPr>
            <a:spLocks noChangeShapeType="1"/>
          </p:cNvSpPr>
          <p:nvPr/>
        </p:nvSpPr>
        <p:spPr bwMode="auto">
          <a:xfrm>
            <a:off x="3244850" y="3408363"/>
            <a:ext cx="106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09" name="Line 1885"/>
          <p:cNvSpPr>
            <a:spLocks noChangeShapeType="1"/>
          </p:cNvSpPr>
          <p:nvPr/>
        </p:nvSpPr>
        <p:spPr bwMode="auto">
          <a:xfrm flipH="1">
            <a:off x="3232150" y="3367088"/>
            <a:ext cx="131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0" name="Line 1886"/>
          <p:cNvSpPr>
            <a:spLocks noChangeShapeType="1"/>
          </p:cNvSpPr>
          <p:nvPr/>
        </p:nvSpPr>
        <p:spPr bwMode="auto">
          <a:xfrm flipH="1">
            <a:off x="3163888" y="3454400"/>
            <a:ext cx="23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1" name="Line 1887"/>
          <p:cNvSpPr>
            <a:spLocks noChangeShapeType="1"/>
          </p:cNvSpPr>
          <p:nvPr/>
        </p:nvSpPr>
        <p:spPr bwMode="auto">
          <a:xfrm flipH="1">
            <a:off x="3151188" y="3452813"/>
            <a:ext cx="17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2" name="Line 1888"/>
          <p:cNvSpPr>
            <a:spLocks noChangeShapeType="1"/>
          </p:cNvSpPr>
          <p:nvPr/>
        </p:nvSpPr>
        <p:spPr bwMode="auto">
          <a:xfrm flipH="1">
            <a:off x="3138488" y="3451225"/>
            <a:ext cx="15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3" name="Line 1889"/>
          <p:cNvSpPr>
            <a:spLocks noChangeShapeType="1"/>
          </p:cNvSpPr>
          <p:nvPr/>
        </p:nvSpPr>
        <p:spPr bwMode="auto">
          <a:xfrm flipH="1">
            <a:off x="3135313" y="34512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4" name="Line 1890"/>
          <p:cNvSpPr>
            <a:spLocks noChangeShapeType="1"/>
          </p:cNvSpPr>
          <p:nvPr/>
        </p:nvSpPr>
        <p:spPr bwMode="auto">
          <a:xfrm flipH="1">
            <a:off x="3132138" y="34512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5" name="Line 1891"/>
          <p:cNvSpPr>
            <a:spLocks noChangeShapeType="1"/>
          </p:cNvSpPr>
          <p:nvPr/>
        </p:nvSpPr>
        <p:spPr bwMode="auto">
          <a:xfrm flipH="1">
            <a:off x="3128963" y="34512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6" name="Line 1892"/>
          <p:cNvSpPr>
            <a:spLocks noChangeShapeType="1"/>
          </p:cNvSpPr>
          <p:nvPr/>
        </p:nvSpPr>
        <p:spPr bwMode="auto">
          <a:xfrm>
            <a:off x="3130550" y="3449638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7" name="Line 1893"/>
          <p:cNvSpPr>
            <a:spLocks noChangeShapeType="1"/>
          </p:cNvSpPr>
          <p:nvPr/>
        </p:nvSpPr>
        <p:spPr bwMode="auto">
          <a:xfrm>
            <a:off x="3132138" y="3438525"/>
            <a:ext cx="206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8" name="Line 1894"/>
          <p:cNvSpPr>
            <a:spLocks noChangeShapeType="1"/>
          </p:cNvSpPr>
          <p:nvPr/>
        </p:nvSpPr>
        <p:spPr bwMode="auto">
          <a:xfrm>
            <a:off x="3328988" y="3449638"/>
            <a:ext cx="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19" name="Line 1895"/>
          <p:cNvSpPr>
            <a:spLocks noChangeShapeType="1"/>
          </p:cNvSpPr>
          <p:nvPr/>
        </p:nvSpPr>
        <p:spPr bwMode="auto">
          <a:xfrm flipH="1">
            <a:off x="3325813" y="34512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0" name="Line 1896"/>
          <p:cNvSpPr>
            <a:spLocks noChangeShapeType="1"/>
          </p:cNvSpPr>
          <p:nvPr/>
        </p:nvSpPr>
        <p:spPr bwMode="auto">
          <a:xfrm flipH="1">
            <a:off x="3324225" y="34512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1" name="Line 1897"/>
          <p:cNvSpPr>
            <a:spLocks noChangeShapeType="1"/>
          </p:cNvSpPr>
          <p:nvPr/>
        </p:nvSpPr>
        <p:spPr bwMode="auto">
          <a:xfrm flipH="1">
            <a:off x="3321050" y="3451225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2" name="Line 1898"/>
          <p:cNvSpPr>
            <a:spLocks noChangeShapeType="1"/>
          </p:cNvSpPr>
          <p:nvPr/>
        </p:nvSpPr>
        <p:spPr bwMode="auto">
          <a:xfrm flipH="1">
            <a:off x="3311525" y="3451225"/>
            <a:ext cx="158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3" name="Line 1899"/>
          <p:cNvSpPr>
            <a:spLocks noChangeShapeType="1"/>
          </p:cNvSpPr>
          <p:nvPr/>
        </p:nvSpPr>
        <p:spPr bwMode="auto">
          <a:xfrm flipH="1">
            <a:off x="3297238" y="3452813"/>
            <a:ext cx="190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4" name="Line 1900"/>
          <p:cNvSpPr>
            <a:spLocks noChangeShapeType="1"/>
          </p:cNvSpPr>
          <p:nvPr/>
        </p:nvSpPr>
        <p:spPr bwMode="auto">
          <a:xfrm flipH="1">
            <a:off x="3282950" y="3454400"/>
            <a:ext cx="19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5" name="Line 1901"/>
          <p:cNvSpPr>
            <a:spLocks noChangeShapeType="1"/>
          </p:cNvSpPr>
          <p:nvPr/>
        </p:nvSpPr>
        <p:spPr bwMode="auto">
          <a:xfrm>
            <a:off x="3355975" y="3148013"/>
            <a:ext cx="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6" name="Line 1902"/>
          <p:cNvSpPr>
            <a:spLocks noChangeShapeType="1"/>
          </p:cNvSpPr>
          <p:nvPr/>
        </p:nvSpPr>
        <p:spPr bwMode="auto">
          <a:xfrm>
            <a:off x="3360738" y="3160713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7" name="Line 1903"/>
          <p:cNvSpPr>
            <a:spLocks noChangeShapeType="1"/>
          </p:cNvSpPr>
          <p:nvPr/>
        </p:nvSpPr>
        <p:spPr bwMode="auto">
          <a:xfrm flipH="1">
            <a:off x="3335338" y="3168650"/>
            <a:ext cx="285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8" name="Line 1904"/>
          <p:cNvSpPr>
            <a:spLocks noChangeShapeType="1"/>
          </p:cNvSpPr>
          <p:nvPr/>
        </p:nvSpPr>
        <p:spPr bwMode="auto">
          <a:xfrm>
            <a:off x="3333750" y="3276600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29" name="Line 1905"/>
          <p:cNvSpPr>
            <a:spLocks noChangeShapeType="1"/>
          </p:cNvSpPr>
          <p:nvPr/>
        </p:nvSpPr>
        <p:spPr bwMode="auto">
          <a:xfrm>
            <a:off x="3348038" y="3305175"/>
            <a:ext cx="3175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0" name="Line 1906"/>
          <p:cNvSpPr>
            <a:spLocks noChangeShapeType="1"/>
          </p:cNvSpPr>
          <p:nvPr/>
        </p:nvSpPr>
        <p:spPr bwMode="auto">
          <a:xfrm>
            <a:off x="3357563" y="3381375"/>
            <a:ext cx="0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1" name="Line 1907"/>
          <p:cNvSpPr>
            <a:spLocks noChangeShapeType="1"/>
          </p:cNvSpPr>
          <p:nvPr/>
        </p:nvSpPr>
        <p:spPr bwMode="auto">
          <a:xfrm flipH="1">
            <a:off x="3346450" y="3422650"/>
            <a:ext cx="17463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2" name="Line 1908"/>
          <p:cNvSpPr>
            <a:spLocks noChangeShapeType="1"/>
          </p:cNvSpPr>
          <p:nvPr/>
        </p:nvSpPr>
        <p:spPr bwMode="auto">
          <a:xfrm flipH="1">
            <a:off x="3330575" y="3446463"/>
            <a:ext cx="206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3" name="Line 1909"/>
          <p:cNvSpPr>
            <a:spLocks noChangeShapeType="1"/>
          </p:cNvSpPr>
          <p:nvPr/>
        </p:nvSpPr>
        <p:spPr bwMode="auto">
          <a:xfrm flipH="1" flipV="1">
            <a:off x="3116263" y="3436938"/>
            <a:ext cx="17462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4" name="Line 1910"/>
          <p:cNvSpPr>
            <a:spLocks noChangeShapeType="1"/>
          </p:cNvSpPr>
          <p:nvPr/>
        </p:nvSpPr>
        <p:spPr bwMode="auto">
          <a:xfrm flipH="1" flipV="1">
            <a:off x="3103563" y="3405188"/>
            <a:ext cx="17462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5" name="Line 1911"/>
          <p:cNvSpPr>
            <a:spLocks noChangeShapeType="1"/>
          </p:cNvSpPr>
          <p:nvPr/>
        </p:nvSpPr>
        <p:spPr bwMode="auto">
          <a:xfrm flipV="1">
            <a:off x="3105150" y="3365500"/>
            <a:ext cx="0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6" name="Line 1912"/>
          <p:cNvSpPr>
            <a:spLocks noChangeShapeType="1"/>
          </p:cNvSpPr>
          <p:nvPr/>
        </p:nvSpPr>
        <p:spPr bwMode="auto">
          <a:xfrm flipV="1">
            <a:off x="3114675" y="3289300"/>
            <a:ext cx="0" cy="80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7" name="Line 1913"/>
          <p:cNvSpPr>
            <a:spLocks noChangeShapeType="1"/>
          </p:cNvSpPr>
          <p:nvPr/>
        </p:nvSpPr>
        <p:spPr bwMode="auto">
          <a:xfrm flipV="1">
            <a:off x="3125788" y="3260725"/>
            <a:ext cx="0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8" name="Line 1914"/>
          <p:cNvSpPr>
            <a:spLocks noChangeShapeType="1"/>
          </p:cNvSpPr>
          <p:nvPr/>
        </p:nvSpPr>
        <p:spPr bwMode="auto">
          <a:xfrm flipH="1" flipV="1">
            <a:off x="3101975" y="3152775"/>
            <a:ext cx="26988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39" name="Line 1915"/>
          <p:cNvSpPr>
            <a:spLocks noChangeShapeType="1"/>
          </p:cNvSpPr>
          <p:nvPr/>
        </p:nvSpPr>
        <p:spPr bwMode="auto">
          <a:xfrm>
            <a:off x="3103563" y="315436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0" name="Line 1916"/>
          <p:cNvSpPr>
            <a:spLocks noChangeShapeType="1"/>
          </p:cNvSpPr>
          <p:nvPr/>
        </p:nvSpPr>
        <p:spPr bwMode="auto">
          <a:xfrm flipV="1">
            <a:off x="3105150" y="3136900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1" name="Line 1917"/>
          <p:cNvSpPr>
            <a:spLocks noChangeShapeType="1"/>
          </p:cNvSpPr>
          <p:nvPr/>
        </p:nvSpPr>
        <p:spPr bwMode="auto">
          <a:xfrm flipH="1">
            <a:off x="3100388" y="3160713"/>
            <a:ext cx="111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2" name="Line 1918"/>
          <p:cNvSpPr>
            <a:spLocks noChangeShapeType="1"/>
          </p:cNvSpPr>
          <p:nvPr/>
        </p:nvSpPr>
        <p:spPr bwMode="auto">
          <a:xfrm flipH="1" flipV="1">
            <a:off x="3043238" y="3151188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3" name="Line 1919"/>
          <p:cNvSpPr>
            <a:spLocks noChangeShapeType="1"/>
          </p:cNvSpPr>
          <p:nvPr/>
        </p:nvSpPr>
        <p:spPr bwMode="auto">
          <a:xfrm flipV="1">
            <a:off x="3046413" y="3136900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4" name="Line 1920"/>
          <p:cNvSpPr>
            <a:spLocks noChangeShapeType="1"/>
          </p:cNvSpPr>
          <p:nvPr/>
        </p:nvSpPr>
        <p:spPr bwMode="auto">
          <a:xfrm flipH="1">
            <a:off x="3019425" y="3138488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5" name="Line 1921"/>
          <p:cNvSpPr>
            <a:spLocks noChangeShapeType="1"/>
          </p:cNvSpPr>
          <p:nvPr/>
        </p:nvSpPr>
        <p:spPr bwMode="auto">
          <a:xfrm>
            <a:off x="3128963" y="3138488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6" name="Line 1922"/>
          <p:cNvSpPr>
            <a:spLocks noChangeShapeType="1"/>
          </p:cNvSpPr>
          <p:nvPr/>
        </p:nvSpPr>
        <p:spPr bwMode="auto">
          <a:xfrm>
            <a:off x="2947988" y="3022600"/>
            <a:ext cx="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7" name="Line 1923"/>
          <p:cNvSpPr>
            <a:spLocks noChangeShapeType="1"/>
          </p:cNvSpPr>
          <p:nvPr/>
        </p:nvSpPr>
        <p:spPr bwMode="auto">
          <a:xfrm>
            <a:off x="3513138" y="3022600"/>
            <a:ext cx="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8" name="Line 1924"/>
          <p:cNvSpPr>
            <a:spLocks noChangeShapeType="1"/>
          </p:cNvSpPr>
          <p:nvPr/>
        </p:nvSpPr>
        <p:spPr bwMode="auto">
          <a:xfrm flipH="1">
            <a:off x="3435350" y="3138488"/>
            <a:ext cx="142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49" name="Line 1925"/>
          <p:cNvSpPr>
            <a:spLocks noChangeShapeType="1"/>
          </p:cNvSpPr>
          <p:nvPr/>
        </p:nvSpPr>
        <p:spPr bwMode="auto">
          <a:xfrm>
            <a:off x="3413125" y="3148013"/>
            <a:ext cx="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0" name="Line 1926"/>
          <p:cNvSpPr>
            <a:spLocks noChangeShapeType="1"/>
          </p:cNvSpPr>
          <p:nvPr/>
        </p:nvSpPr>
        <p:spPr bwMode="auto">
          <a:xfrm flipH="1">
            <a:off x="3406775" y="3160713"/>
            <a:ext cx="127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1" name="Line 1927"/>
          <p:cNvSpPr>
            <a:spLocks noChangeShapeType="1"/>
          </p:cNvSpPr>
          <p:nvPr/>
        </p:nvSpPr>
        <p:spPr bwMode="auto">
          <a:xfrm>
            <a:off x="3279775" y="3470275"/>
            <a:ext cx="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2" name="Line 1928"/>
          <p:cNvSpPr>
            <a:spLocks noChangeShapeType="1"/>
          </p:cNvSpPr>
          <p:nvPr/>
        </p:nvSpPr>
        <p:spPr bwMode="auto">
          <a:xfrm flipH="1">
            <a:off x="3276600" y="351313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3" name="Line 1929"/>
          <p:cNvSpPr>
            <a:spLocks noChangeShapeType="1"/>
          </p:cNvSpPr>
          <p:nvPr/>
        </p:nvSpPr>
        <p:spPr bwMode="auto">
          <a:xfrm flipH="1">
            <a:off x="3275013" y="3514725"/>
            <a:ext cx="95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4" name="Line 1930"/>
          <p:cNvSpPr>
            <a:spLocks noChangeShapeType="1"/>
          </p:cNvSpPr>
          <p:nvPr/>
        </p:nvSpPr>
        <p:spPr bwMode="auto">
          <a:xfrm>
            <a:off x="3276600" y="3517900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5" name="Line 1931"/>
          <p:cNvSpPr>
            <a:spLocks noChangeShapeType="1"/>
          </p:cNvSpPr>
          <p:nvPr/>
        </p:nvSpPr>
        <p:spPr bwMode="auto">
          <a:xfrm>
            <a:off x="3276600" y="3524250"/>
            <a:ext cx="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6" name="Line 1932"/>
          <p:cNvSpPr>
            <a:spLocks noChangeShapeType="1"/>
          </p:cNvSpPr>
          <p:nvPr/>
        </p:nvSpPr>
        <p:spPr bwMode="auto">
          <a:xfrm>
            <a:off x="3276600" y="3527425"/>
            <a:ext cx="15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7" name="Line 1933"/>
          <p:cNvSpPr>
            <a:spLocks noChangeShapeType="1"/>
          </p:cNvSpPr>
          <p:nvPr/>
        </p:nvSpPr>
        <p:spPr bwMode="auto">
          <a:xfrm>
            <a:off x="3182938" y="3527425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8" name="Line 1934"/>
          <p:cNvSpPr>
            <a:spLocks noChangeShapeType="1"/>
          </p:cNvSpPr>
          <p:nvPr/>
        </p:nvSpPr>
        <p:spPr bwMode="auto">
          <a:xfrm flipV="1">
            <a:off x="3184525" y="3517900"/>
            <a:ext cx="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59" name="Line 1935"/>
          <p:cNvSpPr>
            <a:spLocks noChangeShapeType="1"/>
          </p:cNvSpPr>
          <p:nvPr/>
        </p:nvSpPr>
        <p:spPr bwMode="auto">
          <a:xfrm>
            <a:off x="3184525" y="351790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60" name="Line 1936"/>
          <p:cNvSpPr>
            <a:spLocks noChangeShapeType="1"/>
          </p:cNvSpPr>
          <p:nvPr/>
        </p:nvSpPr>
        <p:spPr bwMode="auto">
          <a:xfrm>
            <a:off x="3182938" y="3514725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61" name="Line 1937"/>
          <p:cNvSpPr>
            <a:spLocks noChangeShapeType="1"/>
          </p:cNvSpPr>
          <p:nvPr/>
        </p:nvSpPr>
        <p:spPr bwMode="auto">
          <a:xfrm flipV="1">
            <a:off x="3182938" y="3454400"/>
            <a:ext cx="0" cy="61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62" name="Line 1938"/>
          <p:cNvSpPr>
            <a:spLocks noChangeShapeType="1"/>
          </p:cNvSpPr>
          <p:nvPr/>
        </p:nvSpPr>
        <p:spPr bwMode="auto">
          <a:xfrm flipH="1">
            <a:off x="3179763" y="34559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7363" name="Line 1939"/>
          <p:cNvSpPr>
            <a:spLocks noChangeShapeType="1"/>
          </p:cNvSpPr>
          <p:nvPr/>
        </p:nvSpPr>
        <p:spPr bwMode="auto">
          <a:xfrm>
            <a:off x="3195638" y="3455988"/>
            <a:ext cx="793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57364" name="Picture 1940" descr="correctho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3638" y="4972050"/>
            <a:ext cx="1028700" cy="8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57365" name="Picture 1941" descr="Mounting-Ho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9100" y="4919663"/>
            <a:ext cx="1163638" cy="107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57366" name="Picture 1942" descr="Pack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5550" y="4837113"/>
            <a:ext cx="2368550" cy="142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Расходомеры интегральной конструкции на базе ОНТ </a:t>
            </a:r>
            <a:r>
              <a:rPr lang="en-US" sz="2800" dirty="0" err="1"/>
              <a:t>Annubar</a:t>
            </a:r>
            <a:r>
              <a:rPr lang="en-US" sz="2800" dirty="0"/>
              <a:t> 485</a:t>
            </a:r>
            <a:endParaRPr lang="ru-RU" sz="2800" dirty="0"/>
          </a:p>
        </p:txBody>
      </p:sp>
      <p:pic>
        <p:nvPicPr>
          <p:cNvPr id="1303555" name="Picture 3" descr="BETTER_MEA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267200"/>
            <a:ext cx="822325" cy="1752600"/>
          </a:xfrm>
          <a:prstGeom prst="rect">
            <a:avLst/>
          </a:prstGeom>
          <a:noFill/>
        </p:spPr>
      </p:pic>
      <p:pic>
        <p:nvPicPr>
          <p:cNvPr id="1303556" name="Picture 4" descr="flatiron ba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828800"/>
            <a:ext cx="2006600" cy="3155950"/>
          </a:xfrm>
          <a:prstGeom prst="rect">
            <a:avLst/>
          </a:prstGeom>
          <a:noFill/>
        </p:spPr>
      </p:pic>
      <p:sp>
        <p:nvSpPr>
          <p:cNvPr id="1303557" name="AutoShape 5"/>
          <p:cNvSpPr>
            <a:spLocks noChangeArrowheads="1"/>
          </p:cNvSpPr>
          <p:nvPr/>
        </p:nvSpPr>
        <p:spPr bwMode="auto">
          <a:xfrm rot="21422104" flipV="1">
            <a:off x="838200" y="1676400"/>
            <a:ext cx="7239000" cy="1390650"/>
          </a:xfrm>
          <a:custGeom>
            <a:avLst/>
            <a:gdLst>
              <a:gd name="G0" fmla="+- -2456384 0 0"/>
              <a:gd name="G1" fmla="+- 9634734 0 0"/>
              <a:gd name="G2" fmla="+- -2456384 0 9634734"/>
              <a:gd name="G3" fmla="+- 10800 0 0"/>
              <a:gd name="G4" fmla="+- 0 0 -245638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052 0 0"/>
              <a:gd name="G9" fmla="+- 0 0 9634734"/>
              <a:gd name="G10" fmla="+- 6052 0 2700"/>
              <a:gd name="G11" fmla="cos G10 -2456384"/>
              <a:gd name="G12" fmla="sin G10 -2456384"/>
              <a:gd name="G13" fmla="cos 13500 -2456384"/>
              <a:gd name="G14" fmla="sin 13500 -2456384"/>
              <a:gd name="G15" fmla="+- G11 10800 0"/>
              <a:gd name="G16" fmla="+- G12 10800 0"/>
              <a:gd name="G17" fmla="+- G13 10800 0"/>
              <a:gd name="G18" fmla="+- G14 10800 0"/>
              <a:gd name="G19" fmla="*/ 6052 1 2"/>
              <a:gd name="G20" fmla="+- G19 5400 0"/>
              <a:gd name="G21" fmla="cos G20 -2456384"/>
              <a:gd name="G22" fmla="sin G20 -2456384"/>
              <a:gd name="G23" fmla="+- G21 10800 0"/>
              <a:gd name="G24" fmla="+- G12 G23 G22"/>
              <a:gd name="G25" fmla="+- G22 G23 G11"/>
              <a:gd name="G26" fmla="cos 10800 -2456384"/>
              <a:gd name="G27" fmla="sin 10800 -2456384"/>
              <a:gd name="G28" fmla="cos 6052 -2456384"/>
              <a:gd name="G29" fmla="sin 6052 -245638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634734"/>
              <a:gd name="G36" fmla="sin G34 9634734"/>
              <a:gd name="G37" fmla="+/ 9634734 -245638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052 G39"/>
              <a:gd name="G43" fmla="sin 605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569 w 21600"/>
              <a:gd name="T5" fmla="*/ 1978 h 21600"/>
              <a:gd name="T6" fmla="*/ 3732 w 21600"/>
              <a:gd name="T7" fmla="*/ 15387 h 21600"/>
              <a:gd name="T8" fmla="*/ 7308 w 21600"/>
              <a:gd name="T9" fmla="*/ 5856 h 21600"/>
              <a:gd name="T10" fmla="*/ 21512 w 21600"/>
              <a:gd name="T11" fmla="*/ 2585 h 21600"/>
              <a:gd name="T12" fmla="*/ 20574 w 21600"/>
              <a:gd name="T13" fmla="*/ 9699 h 21600"/>
              <a:gd name="T14" fmla="*/ 13459 w 21600"/>
              <a:gd name="T15" fmla="*/ 876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602" y="7117"/>
                </a:moveTo>
                <a:cubicBezTo>
                  <a:pt x="14457" y="5623"/>
                  <a:pt x="12682" y="4748"/>
                  <a:pt x="10800" y="4748"/>
                </a:cubicBezTo>
                <a:cubicBezTo>
                  <a:pt x="7457" y="4748"/>
                  <a:pt x="4748" y="7457"/>
                  <a:pt x="4748" y="10800"/>
                </a:cubicBezTo>
                <a:cubicBezTo>
                  <a:pt x="4747" y="11969"/>
                  <a:pt x="5086" y="13113"/>
                  <a:pt x="5723" y="14094"/>
                </a:cubicBezTo>
                <a:lnTo>
                  <a:pt x="1740" y="16679"/>
                </a:lnTo>
                <a:cubicBezTo>
                  <a:pt x="604" y="14929"/>
                  <a:pt x="0" y="1288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158" y="-1"/>
                  <a:pt x="17326" y="1562"/>
                  <a:pt x="19370" y="4228"/>
                </a:cubicBezTo>
                <a:lnTo>
                  <a:pt x="21512" y="2585"/>
                </a:lnTo>
                <a:lnTo>
                  <a:pt x="20574" y="9699"/>
                </a:lnTo>
                <a:lnTo>
                  <a:pt x="13459" y="8760"/>
                </a:lnTo>
                <a:lnTo>
                  <a:pt x="15602" y="7117"/>
                </a:lnTo>
                <a:close/>
              </a:path>
            </a:pathLst>
          </a:cu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endParaRPr lang="ru-RU" sz="5400" b="0">
              <a:solidFill>
                <a:srgbClr val="000066"/>
              </a:solidFill>
            </a:endParaRPr>
          </a:p>
        </p:txBody>
      </p:sp>
      <p:sp>
        <p:nvSpPr>
          <p:cNvPr id="1303558" name="AutoShape 6"/>
          <p:cNvSpPr>
            <a:spLocks noChangeArrowheads="1"/>
          </p:cNvSpPr>
          <p:nvPr/>
        </p:nvSpPr>
        <p:spPr bwMode="auto">
          <a:xfrm rot="-21661454">
            <a:off x="457200" y="4724400"/>
            <a:ext cx="7485063" cy="1912938"/>
          </a:xfrm>
          <a:custGeom>
            <a:avLst/>
            <a:gdLst>
              <a:gd name="G0" fmla="+- -2507324 0 0"/>
              <a:gd name="G1" fmla="+- -10727903 0 0"/>
              <a:gd name="G2" fmla="+- -2507324 0 -10727903"/>
              <a:gd name="G3" fmla="+- 10800 0 0"/>
              <a:gd name="G4" fmla="+- 0 0 -250732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849 0 0"/>
              <a:gd name="G9" fmla="+- 0 0 -10727903"/>
              <a:gd name="G10" fmla="+- 6849 0 2700"/>
              <a:gd name="G11" fmla="cos G10 -2507324"/>
              <a:gd name="G12" fmla="sin G10 -2507324"/>
              <a:gd name="G13" fmla="cos 13500 -2507324"/>
              <a:gd name="G14" fmla="sin 13500 -2507324"/>
              <a:gd name="G15" fmla="+- G11 10800 0"/>
              <a:gd name="G16" fmla="+- G12 10800 0"/>
              <a:gd name="G17" fmla="+- G13 10800 0"/>
              <a:gd name="G18" fmla="+- G14 10800 0"/>
              <a:gd name="G19" fmla="*/ 6849 1 2"/>
              <a:gd name="G20" fmla="+- G19 5400 0"/>
              <a:gd name="G21" fmla="cos G20 -2507324"/>
              <a:gd name="G22" fmla="sin G20 -2507324"/>
              <a:gd name="G23" fmla="+- G21 10800 0"/>
              <a:gd name="G24" fmla="+- G12 G23 G22"/>
              <a:gd name="G25" fmla="+- G22 G23 G11"/>
              <a:gd name="G26" fmla="cos 10800 -2507324"/>
              <a:gd name="G27" fmla="sin 10800 -2507324"/>
              <a:gd name="G28" fmla="cos 6849 -2507324"/>
              <a:gd name="G29" fmla="sin 6849 -250732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727903"/>
              <a:gd name="G36" fmla="sin G34 -10727903"/>
              <a:gd name="G37" fmla="+/ -10727903 -250732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849 G39"/>
              <a:gd name="G43" fmla="sin 684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43 w 21600"/>
              <a:gd name="T5" fmla="*/ 197 h 21600"/>
              <a:gd name="T6" fmla="*/ 2329 w 21600"/>
              <a:gd name="T7" fmla="*/ 8322 h 21600"/>
              <a:gd name="T8" fmla="*/ 9495 w 21600"/>
              <a:gd name="T9" fmla="*/ 4076 h 21600"/>
              <a:gd name="T10" fmla="*/ 21400 w 21600"/>
              <a:gd name="T11" fmla="*/ 2440 h 21600"/>
              <a:gd name="T12" fmla="*/ 20624 w 21600"/>
              <a:gd name="T13" fmla="*/ 9007 h 21600"/>
              <a:gd name="T14" fmla="*/ 14057 w 21600"/>
              <a:gd name="T15" fmla="*/ 823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177" y="6559"/>
                </a:moveTo>
                <a:cubicBezTo>
                  <a:pt x="14879" y="4912"/>
                  <a:pt x="12897" y="3951"/>
                  <a:pt x="10800" y="3951"/>
                </a:cubicBezTo>
                <a:cubicBezTo>
                  <a:pt x="7757" y="3950"/>
                  <a:pt x="5080" y="5957"/>
                  <a:pt x="4226" y="8877"/>
                </a:cubicBezTo>
                <a:lnTo>
                  <a:pt x="434" y="7767"/>
                </a:lnTo>
                <a:cubicBezTo>
                  <a:pt x="1781" y="3163"/>
                  <a:pt x="6003" y="-1"/>
                  <a:pt x="10800" y="0"/>
                </a:cubicBezTo>
                <a:cubicBezTo>
                  <a:pt x="14107" y="0"/>
                  <a:pt x="17232" y="1515"/>
                  <a:pt x="19280" y="4112"/>
                </a:cubicBezTo>
                <a:lnTo>
                  <a:pt x="21400" y="2440"/>
                </a:lnTo>
                <a:lnTo>
                  <a:pt x="20624" y="9007"/>
                </a:lnTo>
                <a:lnTo>
                  <a:pt x="14057" y="8230"/>
                </a:lnTo>
                <a:lnTo>
                  <a:pt x="16177" y="6559"/>
                </a:lnTo>
                <a:close/>
              </a:path>
            </a:pathLst>
          </a:custGeom>
          <a:solidFill>
            <a:srgbClr val="CC99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30355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5029200"/>
          <a:ext cx="533400" cy="762000"/>
        </p:xfrm>
        <a:graphic>
          <a:graphicData uri="http://schemas.openxmlformats.org/presentationml/2006/ole">
            <p:oleObj spid="_x0000_s1303633" name="Document" r:id="rId6" imgW="3144211" imgH="4350711" progId="Word.Document.8">
              <p:embed/>
            </p:oleObj>
          </a:graphicData>
        </a:graphic>
      </p:graphicFrame>
      <p:pic>
        <p:nvPicPr>
          <p:cNvPr id="1303560" name="Picture 8" descr="3valve P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3F8"/>
              </a:clrFrom>
              <a:clrTo>
                <a:srgbClr val="FEF3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29000"/>
            <a:ext cx="771525" cy="990600"/>
          </a:xfrm>
          <a:prstGeom prst="rect">
            <a:avLst/>
          </a:prstGeom>
          <a:noFill/>
        </p:spPr>
      </p:pic>
      <p:sp>
        <p:nvSpPr>
          <p:cNvPr id="1303561" name="Text Box 9"/>
          <p:cNvSpPr txBox="1">
            <a:spLocks noChangeArrowheads="1"/>
          </p:cNvSpPr>
          <p:nvPr/>
        </p:nvSpPr>
        <p:spPr bwMode="auto">
          <a:xfrm>
            <a:off x="5562600" y="2971800"/>
            <a:ext cx="278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Метран-350 </a:t>
            </a:r>
            <a:r>
              <a:rPr lang="en-US" sz="1800"/>
              <a:t>SFA (Rosemount 3051SFA)</a:t>
            </a:r>
          </a:p>
        </p:txBody>
      </p:sp>
      <p:sp>
        <p:nvSpPr>
          <p:cNvPr id="1303562" name="Text Box 10"/>
          <p:cNvSpPr txBox="1">
            <a:spLocks noChangeArrowheads="1"/>
          </p:cNvSpPr>
          <p:nvPr/>
        </p:nvSpPr>
        <p:spPr bwMode="auto">
          <a:xfrm>
            <a:off x="4953000" y="55626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Метран-350 </a:t>
            </a:r>
            <a:r>
              <a:rPr lang="en-US" sz="1800"/>
              <a:t>MFA (Rosemount   3095 MF</a:t>
            </a:r>
            <a:r>
              <a:rPr lang="ru-RU" sz="1800"/>
              <a:t>А)</a:t>
            </a:r>
            <a:endParaRPr lang="en-US" sz="1800"/>
          </a:p>
        </p:txBody>
      </p:sp>
      <p:sp>
        <p:nvSpPr>
          <p:cNvPr id="1303563" name="Text Box 11"/>
          <p:cNvSpPr txBox="1">
            <a:spLocks noChangeArrowheads="1"/>
          </p:cNvSpPr>
          <p:nvPr/>
        </p:nvSpPr>
        <p:spPr bwMode="auto">
          <a:xfrm>
            <a:off x="1828800" y="11430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D</a:t>
            </a:r>
            <a:r>
              <a:rPr lang="ru-RU" sz="2000">
                <a:solidFill>
                  <a:schemeClr val="accent1"/>
                </a:solidFill>
              </a:rPr>
              <a:t>у от 50 мм до 2400 мм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303564" name="Text Box 12"/>
          <p:cNvSpPr txBox="1">
            <a:spLocks noChangeArrowheads="1"/>
          </p:cNvSpPr>
          <p:nvPr/>
        </p:nvSpPr>
        <p:spPr bwMode="auto">
          <a:xfrm>
            <a:off x="4435475" y="4145530"/>
            <a:ext cx="293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ru-RU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>
                <a:solidFill>
                  <a:schemeClr val="accent1"/>
                </a:solidFill>
              </a:rPr>
              <a:t>ANNUBAR </a:t>
            </a:r>
            <a:r>
              <a:rPr lang="en-US" sz="2800" i="1" dirty="0" smtClean="0">
                <a:solidFill>
                  <a:schemeClr val="accent1"/>
                </a:solidFill>
              </a:rPr>
              <a:t>485</a:t>
            </a:r>
            <a:endParaRPr lang="ru-RU" sz="2000" b="0" dirty="0"/>
          </a:p>
        </p:txBody>
      </p:sp>
      <p:sp>
        <p:nvSpPr>
          <p:cNvPr id="1303565" name="Text Box 13"/>
          <p:cNvSpPr txBox="1">
            <a:spLocks noChangeArrowheads="1"/>
          </p:cNvSpPr>
          <p:nvPr/>
        </p:nvSpPr>
        <p:spPr bwMode="auto">
          <a:xfrm>
            <a:off x="304800" y="4419600"/>
            <a:ext cx="184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Rosemount 3051S</a:t>
            </a:r>
          </a:p>
        </p:txBody>
      </p:sp>
      <p:sp>
        <p:nvSpPr>
          <p:cNvPr id="1303566" name="Text Box 14"/>
          <p:cNvSpPr txBox="1">
            <a:spLocks noChangeArrowheads="1"/>
          </p:cNvSpPr>
          <p:nvPr/>
        </p:nvSpPr>
        <p:spPr bwMode="auto">
          <a:xfrm>
            <a:off x="323850" y="5805488"/>
            <a:ext cx="288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Rosemount  3095 MV</a:t>
            </a:r>
            <a:endParaRPr lang="ru-RU" sz="1800"/>
          </a:p>
        </p:txBody>
      </p:sp>
      <p:pic>
        <p:nvPicPr>
          <p:cNvPr id="1303567" name="Picture 15" descr="Flatiron P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3F8"/>
              </a:clrFrom>
              <a:clrTo>
                <a:srgbClr val="FEF3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6700" y="2819400"/>
            <a:ext cx="1257300" cy="1676400"/>
          </a:xfrm>
          <a:prstGeom prst="rect">
            <a:avLst/>
          </a:prstGeom>
          <a:noFill/>
        </p:spPr>
      </p:pic>
      <p:pic>
        <p:nvPicPr>
          <p:cNvPr id="1303568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2971800"/>
            <a:ext cx="687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3569" name="AutoShape 17"/>
          <p:cNvSpPr>
            <a:spLocks noChangeArrowheads="1"/>
          </p:cNvSpPr>
          <p:nvPr/>
        </p:nvSpPr>
        <p:spPr bwMode="auto">
          <a:xfrm>
            <a:off x="990600" y="3733800"/>
            <a:ext cx="7315200" cy="457200"/>
          </a:xfrm>
          <a:prstGeom prst="rightArrow">
            <a:avLst>
              <a:gd name="adj1" fmla="val 50000"/>
              <a:gd name="adj2" fmla="val 400000"/>
            </a:avLst>
          </a:prstGeom>
          <a:solidFill>
            <a:srgbClr val="CC99FF">
              <a:alpha val="58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03570" name="Picture 18" descr="m2051C_popimg"/>
          <p:cNvPicPr>
            <a:picLocks noChangeAspect="1" noChangeArrowheads="1"/>
          </p:cNvPicPr>
          <p:nvPr/>
        </p:nvPicPr>
        <p:blipFill>
          <a:blip r:embed="rId10" cstate="print"/>
          <a:srcRect r="51639"/>
          <a:stretch>
            <a:fillRect/>
          </a:stretch>
        </p:blipFill>
        <p:spPr bwMode="auto">
          <a:xfrm>
            <a:off x="609600" y="1219200"/>
            <a:ext cx="549275" cy="990600"/>
          </a:xfrm>
          <a:prstGeom prst="rect">
            <a:avLst/>
          </a:prstGeom>
          <a:noFill/>
        </p:spPr>
      </p:pic>
      <p:pic>
        <p:nvPicPr>
          <p:cNvPr id="1303571" name="Picture 19" descr="150RF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990600"/>
            <a:ext cx="1268413" cy="1905000"/>
          </a:xfrm>
          <a:prstGeom prst="rect">
            <a:avLst/>
          </a:prstGeom>
          <a:noFill/>
        </p:spPr>
      </p:pic>
      <p:sp>
        <p:nvSpPr>
          <p:cNvPr id="1303572" name="Rectangle 20"/>
          <p:cNvSpPr>
            <a:spLocks noChangeArrowheads="1"/>
          </p:cNvSpPr>
          <p:nvPr/>
        </p:nvSpPr>
        <p:spPr bwMode="auto">
          <a:xfrm>
            <a:off x="5867400" y="1752600"/>
            <a:ext cx="20367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i="1"/>
              <a:t>Метран-</a:t>
            </a:r>
            <a:r>
              <a:rPr lang="en-US" sz="1800" i="1"/>
              <a:t>150RFA</a:t>
            </a:r>
            <a:endParaRPr lang="ru-RU" sz="1800" i="1"/>
          </a:p>
        </p:txBody>
      </p:sp>
      <p:sp>
        <p:nvSpPr>
          <p:cNvPr id="1303573" name="AutoShape 21"/>
          <p:cNvSpPr>
            <a:spLocks noChangeArrowheads="1"/>
          </p:cNvSpPr>
          <p:nvPr/>
        </p:nvSpPr>
        <p:spPr bwMode="auto">
          <a:xfrm>
            <a:off x="6781800" y="1143000"/>
            <a:ext cx="1143000" cy="6096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/>
              <a:t>NEW!</a:t>
            </a:r>
          </a:p>
        </p:txBody>
      </p:sp>
      <p:sp>
        <p:nvSpPr>
          <p:cNvPr id="1303574" name="Rectangle 22"/>
          <p:cNvSpPr>
            <a:spLocks noChangeArrowheads="1"/>
          </p:cNvSpPr>
          <p:nvPr/>
        </p:nvSpPr>
        <p:spPr bwMode="auto">
          <a:xfrm>
            <a:off x="1219200" y="1752600"/>
            <a:ext cx="2062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i="1"/>
              <a:t>Метран-</a:t>
            </a:r>
            <a:r>
              <a:rPr lang="en-US" sz="1800" i="1"/>
              <a:t>150CDR</a:t>
            </a:r>
            <a:endParaRPr lang="ru-RU" sz="1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130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7" grpId="0" animBg="1" autoUpdateAnimBg="0"/>
      <p:bldP spid="13035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39" y="1544379"/>
            <a:ext cx="7365461" cy="4498867"/>
          </a:xfrm>
          <a:prstGeom prst="rect">
            <a:avLst/>
          </a:prstGeom>
          <a:noFill/>
        </p:spPr>
      </p:pic>
      <p:sp>
        <p:nvSpPr>
          <p:cNvPr id="1310725" name="Text Box 5"/>
          <p:cNvSpPr txBox="1">
            <a:spLocks noChangeArrowheads="1"/>
          </p:cNvSpPr>
          <p:nvPr/>
        </p:nvSpPr>
        <p:spPr bwMode="auto">
          <a:xfrm>
            <a:off x="3790950" y="3330433"/>
            <a:ext cx="2381250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Экономия энергозатрат 96%</a:t>
            </a:r>
          </a:p>
        </p:txBody>
      </p:sp>
      <p:sp>
        <p:nvSpPr>
          <p:cNvPr id="1310726" name="Text Box 6"/>
          <p:cNvSpPr txBox="1">
            <a:spLocks noChangeArrowheads="1"/>
          </p:cNvSpPr>
          <p:nvPr/>
        </p:nvSpPr>
        <p:spPr bwMode="auto">
          <a:xfrm>
            <a:off x="3505200" y="1767338"/>
            <a:ext cx="533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800" dirty="0" smtClean="0"/>
              <a:t>Снижение </a:t>
            </a:r>
            <a:r>
              <a:rPr lang="ru-RU" sz="1800" dirty="0"/>
              <a:t>затрат на энергоснабжение</a:t>
            </a:r>
            <a:r>
              <a:rPr lang="en-US" sz="1800" dirty="0"/>
              <a:t> </a:t>
            </a:r>
            <a:r>
              <a:rPr lang="ru-RU" sz="1800" dirty="0"/>
              <a:t> </a:t>
            </a:r>
            <a:r>
              <a:rPr lang="ru-RU" sz="1800" dirty="0" smtClean="0"/>
              <a:t>насосов</a:t>
            </a:r>
            <a:endParaRPr lang="ru-RU" sz="1800" dirty="0"/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800" dirty="0" smtClean="0"/>
              <a:t>Снижение </a:t>
            </a:r>
            <a:r>
              <a:rPr lang="ru-RU" sz="1800" dirty="0"/>
              <a:t>затрат на компрессию газа</a:t>
            </a:r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Снижение затрат на </a:t>
            </a:r>
            <a:r>
              <a:rPr lang="ru-RU" sz="1800" dirty="0" smtClean="0"/>
              <a:t>энергоносители для выработки </a:t>
            </a:r>
            <a:r>
              <a:rPr lang="ru-RU" sz="1800" dirty="0"/>
              <a:t>пара</a:t>
            </a:r>
          </a:p>
        </p:txBody>
      </p:sp>
      <p:sp>
        <p:nvSpPr>
          <p:cNvPr id="131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7594600" cy="1130300"/>
          </a:xfrm>
          <a:noFill/>
          <a:ln/>
        </p:spPr>
        <p:txBody>
          <a:bodyPr/>
          <a:lstStyle/>
          <a:p>
            <a:r>
              <a:rPr lang="ru-RU" sz="2800" dirty="0">
                <a:effectLst/>
              </a:rPr>
              <a:t>ОНТ </a:t>
            </a:r>
            <a:r>
              <a:rPr lang="en-US" sz="2800" dirty="0" err="1">
                <a:effectLst/>
              </a:rPr>
              <a:t>Annubar</a:t>
            </a:r>
            <a:r>
              <a:rPr lang="en-US" sz="2800" dirty="0">
                <a:effectLst/>
              </a:rPr>
              <a:t>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  <a:t>Экономия электроэнергии и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  <a:t>снижение эксплуатационных затрат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0729" name="Rectangle 9"/>
          <p:cNvSpPr>
            <a:spLocks noChangeArrowheads="1"/>
          </p:cNvSpPr>
          <p:nvPr/>
        </p:nvSpPr>
        <p:spPr bwMode="auto">
          <a:xfrm>
            <a:off x="533399" y="1190625"/>
            <a:ext cx="84582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Низкие безвозвратные потери </a:t>
            </a: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давления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трубопроводе это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09" y="1181100"/>
            <a:ext cx="7010400" cy="5052541"/>
          </a:xfrm>
          <a:prstGeom prst="rect">
            <a:avLst/>
          </a:prstGeom>
          <a:noFill/>
        </p:spPr>
      </p:pic>
      <p:sp>
        <p:nvSpPr>
          <p:cNvPr id="133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8265" y="22698"/>
            <a:ext cx="8534400" cy="1028700"/>
          </a:xfrm>
          <a:noFill/>
          <a:ln/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Annubar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затрат от ДУ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9396" name="Rectangle 4"/>
          <p:cNvSpPr>
            <a:spLocks noChangeArrowheads="1"/>
          </p:cNvSpPr>
          <p:nvPr/>
        </p:nvSpPr>
        <p:spPr bwMode="auto">
          <a:xfrm>
            <a:off x="2057400" y="1371600"/>
            <a:ext cx="2971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Экономия может составлять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 81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% на Ду=750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мм 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зависимости от типа и материалов изготовления диафрагмы и фланцев</a:t>
            </a:r>
          </a:p>
        </p:txBody>
      </p:sp>
      <p:pic>
        <p:nvPicPr>
          <p:cNvPr id="5" name="Picture 19" descr="150R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445" y="1355387"/>
            <a:ext cx="2744556" cy="4212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3810000" y="1034667"/>
            <a:ext cx="5126989" cy="5123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44387" name="Group 2"/>
          <p:cNvGrpSpPr>
            <a:grpSpLocks/>
          </p:cNvGrpSpPr>
          <p:nvPr/>
        </p:nvGrpSpPr>
        <p:grpSpPr bwMode="auto">
          <a:xfrm>
            <a:off x="6810375" y="2197100"/>
            <a:ext cx="111125" cy="433388"/>
            <a:chOff x="4290" y="1384"/>
            <a:chExt cx="70" cy="273"/>
          </a:xfrm>
        </p:grpSpPr>
        <p:sp>
          <p:nvSpPr>
            <p:cNvPr id="144390" name="Text Box 4"/>
            <p:cNvSpPr txBox="1">
              <a:spLocks noChangeArrowheads="1"/>
            </p:cNvSpPr>
            <p:nvPr/>
          </p:nvSpPr>
          <p:spPr bwMode="auto">
            <a:xfrm>
              <a:off x="4290" y="1384"/>
              <a:ext cx="71" cy="2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597632" y="501267"/>
            <a:ext cx="694616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>
              <a:lnSpc>
                <a:spcPct val="70000"/>
              </a:lnSpc>
              <a:spcBef>
                <a:spcPts val="700"/>
              </a:spcBef>
              <a:spcAft>
                <a:spcPts val="5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  <a:p>
            <a:pPr algn="l">
              <a:lnSpc>
                <a:spcPct val="70000"/>
              </a:lnSpc>
              <a:spcBef>
                <a:spcPts val="700"/>
              </a:spcBef>
              <a:spcAft>
                <a:spcPts val="5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i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597632" y="2819400"/>
            <a:ext cx="4888768" cy="1905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i="1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2060"/>
                </a:solidFill>
              </a:rPr>
              <a:t>Oleg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Dubrovsky</a:t>
            </a:r>
            <a:endParaRPr lang="en-US" sz="2400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2060"/>
                </a:solidFill>
              </a:rPr>
              <a:t>District Heating BDM</a:t>
            </a:r>
            <a:endParaRPr lang="ru-RU" sz="2400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i="1" dirty="0" smtClean="0">
                <a:solidFill>
                  <a:srgbClr val="002060"/>
                </a:solidFill>
              </a:rPr>
              <a:t>+7 (</a:t>
            </a:r>
            <a:r>
              <a:rPr lang="ru-RU" sz="2400" i="1" dirty="0" smtClean="0">
                <a:solidFill>
                  <a:srgbClr val="002060"/>
                </a:solidFill>
              </a:rPr>
              <a:t>812</a:t>
            </a:r>
            <a:r>
              <a:rPr lang="en-US" sz="2400" i="1" dirty="0" smtClean="0">
                <a:solidFill>
                  <a:srgbClr val="002060"/>
                </a:solidFill>
              </a:rPr>
              <a:t>)</a:t>
            </a:r>
            <a:r>
              <a:rPr lang="ru-RU" sz="2400" i="1" dirty="0" smtClean="0">
                <a:solidFill>
                  <a:srgbClr val="002060"/>
                </a:solidFill>
              </a:rPr>
              <a:t> 448 20 66</a:t>
            </a:r>
            <a:endParaRPr lang="ru-RU" sz="2400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 u="sng" dirty="0" smtClean="0">
                <a:solidFill>
                  <a:srgbClr val="002060"/>
                </a:solidFill>
              </a:rPr>
              <a:t>Oleg.Dubrovsky@emerson.com</a:t>
            </a:r>
            <a:endParaRPr lang="en-US" sz="2400" b="1" i="1" u="sng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i="1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86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58813" y="0"/>
            <a:ext cx="6627812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200"/>
            <a:ext cx="8075240" cy="976536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kern="1200" dirty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Комплексы учета энергоресурсов на базе вычислителей СПТ, Тэкон, </a:t>
            </a:r>
            <a:r>
              <a:rPr lang="en-US" sz="2800" kern="1200" dirty="0" err="1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FloBoss</a:t>
            </a:r>
            <a:endParaRPr lang="ru-RU" sz="2800" kern="1200" dirty="0">
              <a:solidFill>
                <a:srgbClr val="0020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idx="1"/>
          </p:nvPr>
        </p:nvSpPr>
        <p:spPr>
          <a:xfrm>
            <a:off x="4067944" y="1128936"/>
            <a:ext cx="4932040" cy="505164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Организация учета  энергоресурсов в системах теплоснабжения любой конфигурации на источниках и у потребителей тепловой энергии;</a:t>
            </a: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Выбор оптимального варианта комплекса в соответствии с задачей </a:t>
            </a:r>
            <a:r>
              <a:rPr lang="ru-RU" sz="1400" dirty="0" smtClean="0">
                <a:solidFill>
                  <a:srgbClr val="002060"/>
                </a:solidFill>
              </a:rPr>
              <a:t>потребителя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Комплектация тепловычислителями и контроллерами ведущих российских и зарубежных производителей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Различные типы и емкость архивов учетной информации, архивы нештатных ситуаций и т.д. 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Хранение архивной информации в энергонезависимой памяти и автоматическое архивирование на удаленном ресурсе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Неограниченные возможности организации сбора данных (диспетчеризация) с использованием различных каналов </a:t>
            </a:r>
            <a:r>
              <a:rPr lang="ru-RU" sz="1400" dirty="0" smtClean="0">
                <a:solidFill>
                  <a:srgbClr val="002060"/>
                </a:solidFill>
              </a:rPr>
              <a:t>связи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Метрологическая стабильность и надежность работы вычислителей в условиях наличия электромагнитных полей и неблагоприятных климатических </a:t>
            </a:r>
            <a:r>
              <a:rPr lang="ru-RU" sz="1400" dirty="0" smtClean="0">
                <a:solidFill>
                  <a:srgbClr val="002060"/>
                </a:solidFill>
              </a:rPr>
              <a:t>факторов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Энергонезависимость от внешних источников питания и поддержка беспроводных протоколов передачи </a:t>
            </a:r>
            <a:r>
              <a:rPr lang="ru-RU" sz="1400" dirty="0" smtClean="0">
                <a:solidFill>
                  <a:srgbClr val="002060"/>
                </a:solidFill>
              </a:rPr>
              <a:t>информации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ru-RU" sz="1400" dirty="0" smtClean="0"/>
          </a:p>
          <a:p>
            <a:pPr marL="333375" indent="-333375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ru-RU" sz="1800" dirty="0" smtClean="0"/>
          </a:p>
          <a:p>
            <a:pPr marL="333375" indent="-333375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ru-RU" sz="1800" dirty="0" smtClean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222176" y="8575306"/>
            <a:ext cx="5042709" cy="2767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3375" lvl="0" indent="-333375" algn="l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33375" marR="0" lvl="0" indent="-333375" algn="l" defTabSz="449263" rtl="0" eaLnBrk="0" fontAlgn="base" latinLnBrk="0" hangingPunct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3375" marR="0" lvl="0" indent="-333375" algn="l" defTabSz="449263" rtl="0" eaLnBrk="0" fontAlgn="base" latinLnBrk="0" hangingPunct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3375" marR="0" lvl="0" indent="-333375" algn="l" defTabSz="449263" rtl="0" eaLnBrk="0" fontAlgn="base" latinLnBrk="0" hangingPunct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471" y="1196752"/>
            <a:ext cx="1892618" cy="2332624"/>
          </a:xfrm>
          <a:prstGeom prst="rect">
            <a:avLst/>
          </a:prstGeom>
        </p:spPr>
      </p:pic>
      <p:pic>
        <p:nvPicPr>
          <p:cNvPr id="1305602" name="Picture 2" descr="http://metrologu.ru/toolsinfo/cncat_image.php?item=641&amp;thumb=1&amp;field=ext_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90" y="3718905"/>
            <a:ext cx="1868809" cy="20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070" y="1590746"/>
            <a:ext cx="1789318" cy="1685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1540" y="3849843"/>
            <a:ext cx="1516404" cy="17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70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09600" y="552855"/>
            <a:ext cx="7720693" cy="483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Расходомер Метран-300ПР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392" y="1905000"/>
            <a:ext cx="2526432" cy="3368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3400" y="1130300"/>
            <a:ext cx="5638800" cy="496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Область применения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– коммерческий учет,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системы автоматизации технологических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процессов;</a:t>
            </a: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Измеряемая среда - вода и водные растворы </a:t>
            </a:r>
          </a:p>
          <a:p>
            <a:pPr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      вязкостью до 2 сСт, Т=150 С, Р=1,6МПа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М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одельный ряд: до ДУ 300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Диапазоны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измерения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до 2000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м</a:t>
            </a:r>
            <a:r>
              <a:rPr lang="ru-RU" sz="1400" baseline="30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/ч</a:t>
            </a: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Класс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точности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  1,0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%</a:t>
            </a: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Степень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защиты корпуса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: IP65</a:t>
            </a: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Выходные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сигналы: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импульсный 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токовый 4-20 мА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HART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–протокол</a:t>
            </a:r>
          </a:p>
          <a:p>
            <a:pPr marL="742950" lvl="1" indent="-285750" algn="l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US" sz="1400" dirty="0" err="1" smtClean="0">
                <a:solidFill>
                  <a:srgbClr val="002060"/>
                </a:solidFill>
                <a:latin typeface="+mn-lt"/>
              </a:rPr>
              <a:t>Modbus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RTU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>
                <a:solidFill>
                  <a:srgbClr val="002060"/>
                </a:solidFill>
                <a:latin typeface="+mn-lt"/>
              </a:rPr>
              <a:t>Самодиагностика</a:t>
            </a:r>
          </a:p>
          <a:p>
            <a:pPr marL="285750" indent="-285750" algn="l">
              <a:lnSpc>
                <a:spcPct val="95000"/>
              </a:lnSpc>
              <a:spcBef>
                <a:spcPts val="225"/>
              </a:spcBef>
              <a:spcAft>
                <a:spcPts val="225"/>
              </a:spcAft>
              <a:buClr>
                <a:srgbClr val="002060"/>
              </a:buClr>
              <a:buSzPct val="60000"/>
              <a:buFont typeface="Wingdings" panose="05000000000000000000" pitchFamily="2" charset="2"/>
              <a:buChar char="q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Электромагнитная совместимость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908" y="4705797"/>
            <a:ext cx="3862692" cy="15450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93663"/>
            <a:ext cx="1016000" cy="97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5503" y="4957707"/>
            <a:ext cx="3086099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i="1" dirty="0" smtClean="0">
                <a:solidFill>
                  <a:srgbClr val="0000CC"/>
                </a:solidFill>
              </a:rPr>
              <a:t>Для повышения надежности каждый сигнал, выведенный на разъем, дублируется вторым контактом</a:t>
            </a:r>
            <a:endParaRPr lang="ru-RU" sz="1600" b="1" i="1" dirty="0">
              <a:solidFill>
                <a:srgbClr val="0000CC"/>
              </a:solidFill>
            </a:endParaRPr>
          </a:p>
        </p:txBody>
      </p:sp>
      <p:pic>
        <p:nvPicPr>
          <p:cNvPr id="18436" name="Picture 4" descr="Каталоги метран emerson process. - Кредит для В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10182"/>
            <a:ext cx="2380207" cy="2627154"/>
          </a:xfrm>
          <a:prstGeom prst="rect">
            <a:avLst/>
          </a:prstGeom>
          <a:noFill/>
          <a:effectLst/>
        </p:spPr>
      </p:pic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7257007" y="4592262"/>
            <a:ext cx="989013" cy="603250"/>
            <a:chOff x="2064" y="2978"/>
            <a:chExt cx="623" cy="380"/>
          </a:xfrm>
        </p:grpSpPr>
        <p:sp>
          <p:nvSpPr>
            <p:cNvPr id="16392" name="AutoShape 5"/>
            <p:cNvSpPr>
              <a:spLocks noChangeArrowheads="1"/>
            </p:cNvSpPr>
            <p:nvPr/>
          </p:nvSpPr>
          <p:spPr bwMode="auto">
            <a:xfrm>
              <a:off x="2064" y="3020"/>
              <a:ext cx="624" cy="338"/>
            </a:xfrm>
            <a:prstGeom prst="irregularSeal2">
              <a:avLst/>
            </a:prstGeom>
            <a:solidFill>
              <a:srgbClr val="FFFF00"/>
            </a:solidFill>
            <a:ln w="15840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Text Box 6"/>
            <p:cNvSpPr txBox="1">
              <a:spLocks noChangeArrowheads="1"/>
            </p:cNvSpPr>
            <p:nvPr/>
          </p:nvSpPr>
          <p:spPr bwMode="auto">
            <a:xfrm rot="-1020000">
              <a:off x="2116" y="3036"/>
              <a:ext cx="42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 anchorCtr="1">
              <a:spAutoFit/>
            </a:bodyPr>
            <a:lstStyle/>
            <a:p>
              <a:pPr algn="l">
                <a:spcBef>
                  <a:spcPct val="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800" b="1" i="1" dirty="0">
                  <a:solidFill>
                    <a:srgbClr val="CC0000"/>
                  </a:solidFill>
                </a:rPr>
                <a:t>  </a:t>
              </a:r>
              <a:r>
                <a:rPr lang="en-US" sz="1600" b="1" i="1" dirty="0">
                  <a:solidFill>
                    <a:srgbClr val="CC0000"/>
                  </a:solidFill>
                </a:rPr>
                <a:t>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2042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685" y="609600"/>
            <a:ext cx="8217543" cy="419100"/>
          </a:xfr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kern="1200" dirty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Индукционные расходомеры </a:t>
            </a:r>
            <a:r>
              <a:rPr lang="en-US" sz="2800" kern="1200" dirty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Rosemount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130300"/>
            <a:ext cx="3391543" cy="471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495800" cy="426720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Rosemount 8700 </a:t>
            </a:r>
            <a:r>
              <a:rPr lang="ru-RU" sz="2000" b="1" dirty="0" smtClean="0">
                <a:solidFill>
                  <a:srgbClr val="002060"/>
                </a:solidFill>
              </a:rPr>
              <a:t>разработан для сложных применений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высокое давление и температура среды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взрывозащищенное исполнение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повышенная защита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Rosemount 8750 </a:t>
            </a:r>
            <a:r>
              <a:rPr lang="ru-RU" sz="2000" b="1" dirty="0" smtClean="0">
                <a:solidFill>
                  <a:srgbClr val="002060"/>
                </a:solidFill>
              </a:rPr>
              <a:t>разработан для общих применений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измерение расхода воды и растворов на основе воды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общепромышленное 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65841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9609" y="152401"/>
            <a:ext cx="8331200" cy="867206"/>
          </a:xfrm>
        </p:spPr>
        <p:txBody>
          <a:bodyPr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kern="1200" dirty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Индукционный расходомер </a:t>
            </a:r>
            <a:r>
              <a:rPr lang="en-US" sz="2800" kern="1200" dirty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Rosemount 87</a:t>
            </a:r>
            <a:r>
              <a:rPr lang="ru-RU" sz="2800" kern="1200" dirty="0">
                <a:solidFill>
                  <a:srgbClr val="002060"/>
                </a:solidFill>
                <a:latin typeface="Arial" pitchFamily="34" charset="0"/>
                <a:ea typeface="+mn-ea"/>
                <a:cs typeface="+mn-cs"/>
              </a:rPr>
              <a:t>50</a:t>
            </a:r>
            <a:endParaRPr lang="en-US" sz="2800" kern="1200" dirty="0">
              <a:solidFill>
                <a:srgbClr val="00206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143000"/>
            <a:ext cx="4267200" cy="47244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Диаметры условного прохода</a:t>
            </a:r>
            <a:endParaRPr lang="en-US" sz="1800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от 15 до 1000 мм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Давление измеряемой среды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до 4 МПа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Выходные сигналы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4 – 20 мА / </a:t>
            </a:r>
            <a:r>
              <a:rPr lang="en-US" sz="1800" dirty="0" smtClean="0">
                <a:solidFill>
                  <a:srgbClr val="002060"/>
                </a:solidFill>
              </a:rPr>
              <a:t>HART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частотно-импульсный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Погрешность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0, 5% (опция 0,25%)</a:t>
            </a: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Общепромышленное исполнение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Степень пылевлагозащиты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2060"/>
                </a:solidFill>
              </a:rPr>
              <a:t>IP68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</a:rPr>
              <a:t>Интервал между поверками</a:t>
            </a:r>
          </a:p>
          <a:p>
            <a:pPr lvl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5 лет</a:t>
            </a:r>
          </a:p>
        </p:txBody>
      </p:sp>
      <p:pic>
        <p:nvPicPr>
          <p:cNvPr id="7" name="Picture 2" descr="E:\Copy of D\Marketing\Mag\Utility Sensor Gate\Marketing Plan\Picture\Hydros DVT Unit 选片 Png\Hydros DVT Unit 16 Inch\IMG_0462-expresse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4645" y="3195361"/>
            <a:ext cx="3124200" cy="2988365"/>
          </a:xfrm>
          <a:prstGeom prst="rect">
            <a:avLst/>
          </a:prstGeom>
          <a:noFill/>
        </p:spPr>
      </p:pic>
      <p:pic>
        <p:nvPicPr>
          <p:cNvPr id="6" name="Picture 2" descr="E:\Copy of D\Marketing\Mag\Utility Sensor Gate\Marketing Plan\Picture\Hydros DVT Unit 选片 Png\Hydros DVT Unit 14 Inch &amp; 10 Inch &amp; 24 Inch\IMG_0516-express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661" y="1040684"/>
            <a:ext cx="3198184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613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77249" y="6105608"/>
            <a:ext cx="311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Удаленный монтаж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090" y="3687417"/>
            <a:ext cx="2900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Интегральный и удаленный монтаж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15" name="Picture 7" descr="87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75117" y="4020395"/>
            <a:ext cx="1524000" cy="2069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9"/>
          <p:cNvGrpSpPr/>
          <p:nvPr/>
        </p:nvGrpSpPr>
        <p:grpSpPr>
          <a:xfrm>
            <a:off x="5301007" y="1328530"/>
            <a:ext cx="2971800" cy="2514600"/>
            <a:chOff x="1678957" y="3907904"/>
            <a:chExt cx="3081076" cy="2608332"/>
          </a:xfrm>
        </p:grpSpPr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957" y="4360460"/>
              <a:ext cx="1374879" cy="150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8354" y="3907904"/>
              <a:ext cx="2011679" cy="260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" descr="E:\Copy of D\Marketing\Mag\Utility Sensor Gate\Marketing Plan\Picture\Hydros DVT Unit 选片 Png\Hydros DVT Unit 16 Inch\IMG_0462-expresse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3219" y="1328530"/>
            <a:ext cx="2514600" cy="240527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84199" y="3826475"/>
            <a:ext cx="2693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</a:rPr>
              <a:t>Фланцевый сенсор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584200" y="152400"/>
            <a:ext cx="7594600" cy="9779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Конструктивные исполнения </a:t>
            </a:r>
            <a:r>
              <a:rPr lang="en-US" dirty="0" smtClean="0">
                <a:solidFill>
                  <a:srgbClr val="002060"/>
                </a:solidFill>
              </a:rPr>
              <a:t>Rosemount 87</a:t>
            </a:r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140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3"/>
          <p:cNvSpPr>
            <a:spLocks noChangeArrowheads="1"/>
          </p:cNvSpPr>
          <p:nvPr/>
        </p:nvSpPr>
        <p:spPr bwMode="auto">
          <a:xfrm flipH="1">
            <a:off x="563191" y="4264019"/>
            <a:ext cx="4389809" cy="1588321"/>
          </a:xfrm>
          <a:prstGeom prst="rect">
            <a:avLst/>
          </a:prstGeom>
          <a:gradFill rotWithShape="0">
            <a:gsLst>
              <a:gs pos="0">
                <a:srgbClr val="0091D0"/>
              </a:gs>
              <a:gs pos="100000">
                <a:srgbClr val="B2DEF1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монтажа сенсора 8750</a:t>
            </a:r>
            <a:endParaRPr lang="en-US" dirty="0"/>
          </a:p>
        </p:txBody>
      </p:sp>
      <p:cxnSp>
        <p:nvCxnSpPr>
          <p:cNvPr id="16" name="Straight Connector 27"/>
          <p:cNvCxnSpPr>
            <a:cxnSpLocks noChangeShapeType="1"/>
          </p:cNvCxnSpPr>
          <p:nvPr/>
        </p:nvCxnSpPr>
        <p:spPr bwMode="auto">
          <a:xfrm>
            <a:off x="533400" y="5238000"/>
            <a:ext cx="12700" cy="16200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Rectangle 3"/>
          <p:cNvSpPr>
            <a:spLocks noGrp="1" noChangeArrowheads="1"/>
          </p:cNvSpPr>
          <p:nvPr>
            <p:ph idx="1"/>
          </p:nvPr>
        </p:nvSpPr>
        <p:spPr>
          <a:xfrm>
            <a:off x="560691" y="1843990"/>
            <a:ext cx="4267200" cy="2343419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</a:rPr>
              <a:t>Сенсор расходомера имеет степень пылевлагозащиты </a:t>
            </a:r>
            <a:r>
              <a:rPr lang="en-US" sz="2400" dirty="0" smtClean="0">
                <a:solidFill>
                  <a:srgbClr val="002060"/>
                </a:solidFill>
              </a:rPr>
              <a:t>IP68</a:t>
            </a:r>
            <a:r>
              <a:rPr lang="ru-RU" sz="2400" dirty="0" smtClean="0">
                <a:solidFill>
                  <a:srgbClr val="002060"/>
                </a:solidFill>
              </a:rPr>
              <a:t> и способен стабильно работать при полном погружении в воду на глубину до 10 метров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5200" y="44352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solidFill>
                  <a:srgbClr val="004B8D"/>
                </a:solidFill>
                <a:latin typeface="+mn-lt"/>
              </a:rPr>
              <a:t>Погружение расходомера в воду и работа при полном затоплении. Подходит для установки в колодцах.</a:t>
            </a:r>
            <a:endParaRPr lang="ru-RU" sz="1800" dirty="0">
              <a:solidFill>
                <a:srgbClr val="004B8D"/>
              </a:solidFill>
              <a:latin typeface="+mn-lt"/>
            </a:endParaRPr>
          </a:p>
        </p:txBody>
      </p:sp>
      <p:pic>
        <p:nvPicPr>
          <p:cNvPr id="1026" name="Picture 2" descr="C:\Users\DIroshnikov\Work\Photo\Фото\Рыбинск\IMAG14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262" y="3177900"/>
            <a:ext cx="3352800" cy="2653370"/>
          </a:xfrm>
          <a:prstGeom prst="rect">
            <a:avLst/>
          </a:prstGeom>
          <a:noFill/>
        </p:spPr>
      </p:pic>
      <p:pic>
        <p:nvPicPr>
          <p:cNvPr id="1027" name="Picture 3" descr="C:\Users\DIroshnikov\Work\Photo\Фото\Рыбинск\IMAG14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262" y="1129478"/>
            <a:ext cx="3352800" cy="2007541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7357131" y="2797460"/>
            <a:ext cx="759466" cy="720000"/>
            <a:chOff x="152400" y="5715000"/>
            <a:chExt cx="759466" cy="720000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152400" y="5715000"/>
              <a:ext cx="759466" cy="720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4B8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http://us.cdn1.123rf.com/168nwm/coliap/coliap1205/coliap120500058/13709535-%D1%82%D1%80%D1%83%D0%B1%D0%BA%D0%B0-%D0%B8-%D0%BC%D0%B0%D1%81%D0%BA%D0%B0-%D0%B4%D0%BB%D1%8F-%D0%BF%D0%BE%D0%B4%D0%B2%D0%BE%D0%B4%D0%BD%D0%BE%D0%B3%D0%BE-%D0%BF%D0%BB%D0%B0%D0%B2%D0%B0%D0%BD%D0%B8%D1%8F-%D0%B8%D0%B7%D0%BE%D0%BB%D0%B8%D1%80%D0%BE%D0%B2%D0%B0%D0%BD%D0%BD%D0%BE%D0%B9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2000" y="5760000"/>
              <a:ext cx="548640" cy="648393"/>
            </a:xfrm>
            <a:prstGeom prst="rect">
              <a:avLst/>
            </a:prstGeom>
            <a:noFill/>
          </p:spPr>
        </p:pic>
      </p:grpSp>
      <p:sp>
        <p:nvSpPr>
          <p:cNvPr id="14" name="Rectangle 33"/>
          <p:cNvSpPr>
            <a:spLocks noChangeArrowheads="1"/>
          </p:cNvSpPr>
          <p:nvPr/>
        </p:nvSpPr>
        <p:spPr bwMode="auto">
          <a:xfrm flipH="1">
            <a:off x="560691" y="1155009"/>
            <a:ext cx="4389809" cy="688981"/>
          </a:xfrm>
          <a:prstGeom prst="rect">
            <a:avLst/>
          </a:prstGeom>
          <a:gradFill rotWithShape="0">
            <a:gsLst>
              <a:gs pos="0">
                <a:srgbClr val="0091D0"/>
              </a:gs>
              <a:gs pos="100000">
                <a:srgbClr val="B2DEF1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Прямоугольник 21"/>
          <p:cNvSpPr/>
          <p:nvPr/>
        </p:nvSpPr>
        <p:spPr>
          <a:xfrm>
            <a:off x="965199" y="1172519"/>
            <a:ext cx="3862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rgbClr val="004B8D"/>
                </a:solidFill>
                <a:latin typeface="+mn-lt"/>
              </a:rPr>
              <a:t>Предприятие теплогенерации в Ярославской </a:t>
            </a:r>
            <a:r>
              <a:rPr lang="ru-RU" sz="1800" dirty="0" smtClean="0">
                <a:solidFill>
                  <a:srgbClr val="004B8D"/>
                </a:solidFill>
                <a:latin typeface="+mn-lt"/>
              </a:rPr>
              <a:t>области</a:t>
            </a:r>
            <a:endParaRPr lang="ru-RU" sz="1600" dirty="0">
              <a:solidFill>
                <a:srgbClr val="004B8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37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Футеровка из высококачественного фторопласта </a:t>
            </a:r>
            <a:r>
              <a:rPr lang="en-US" sz="2800" dirty="0" smtClean="0"/>
              <a:t>PFA</a:t>
            </a:r>
            <a:endParaRPr lang="en-US" sz="2800" dirty="0"/>
          </a:p>
        </p:txBody>
      </p:sp>
      <p:sp>
        <p:nvSpPr>
          <p:cNvPr id="23" name="Текст 2"/>
          <p:cNvSpPr txBox="1">
            <a:spLocks/>
          </p:cNvSpPr>
          <p:nvPr/>
        </p:nvSpPr>
        <p:spPr bwMode="auto">
          <a:xfrm>
            <a:off x="528938" y="1110687"/>
            <a:ext cx="5360874" cy="224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l" defTabSz="449263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Использование первичного (</a:t>
            </a:r>
            <a:r>
              <a:rPr lang="ru-RU" sz="1600" b="1" dirty="0" smtClean="0">
                <a:solidFill>
                  <a:srgbClr val="002060"/>
                </a:solidFill>
              </a:rPr>
              <a:t>не переработанного</a:t>
            </a:r>
            <a:r>
              <a:rPr lang="ru-RU" sz="1600" dirty="0" smtClean="0">
                <a:solidFill>
                  <a:srgbClr val="002060"/>
                </a:solidFill>
              </a:rPr>
              <a:t>) </a:t>
            </a:r>
            <a:r>
              <a:rPr lang="en-US" sz="1600" dirty="0" smtClean="0">
                <a:solidFill>
                  <a:srgbClr val="002060"/>
                </a:solidFill>
              </a:rPr>
              <a:t>PFA </a:t>
            </a:r>
            <a:r>
              <a:rPr lang="ru-RU" sz="1600" dirty="0" smtClean="0">
                <a:solidFill>
                  <a:srgbClr val="002060"/>
                </a:solidFill>
              </a:rPr>
              <a:t>улучшает прочность футеровки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 algn="l" defTabSz="449263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Армирование - использование удерживающей сетки из нержавеющей стали (крепление с помощью точечной сварки)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 algn="l" defTabSz="449263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Фланец с удерживающим пазом для крепления армирования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25" name="Picture 12" descr="npo000010"/>
          <p:cNvPicPr>
            <a:picLocks noChangeAspect="1" noChangeArrowheads="1"/>
          </p:cNvPicPr>
          <p:nvPr/>
        </p:nvPicPr>
        <p:blipFill>
          <a:blip r:embed="rId3" cstate="screen"/>
          <a:srcRect r="-38"/>
          <a:stretch>
            <a:fillRect/>
          </a:stretch>
        </p:blipFill>
        <p:spPr bwMode="auto">
          <a:xfrm>
            <a:off x="5752789" y="1130300"/>
            <a:ext cx="3185885" cy="2927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" name="Picture 13" descr="npo0000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757786" y="3439414"/>
            <a:ext cx="2493075" cy="25049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" name="Picture 7" descr="pic1"/>
          <p:cNvPicPr>
            <a:picLocks noChangeAspect="1" noChangeArrowheads="1"/>
          </p:cNvPicPr>
          <p:nvPr/>
        </p:nvPicPr>
        <p:blipFill>
          <a:blip r:embed="rId5" cstate="screen"/>
          <a:srcRect r="139"/>
          <a:stretch>
            <a:fillRect/>
          </a:stretch>
        </p:blipFill>
        <p:spPr bwMode="auto">
          <a:xfrm>
            <a:off x="6823562" y="4104200"/>
            <a:ext cx="2126276" cy="184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5715000" y="2593565"/>
            <a:ext cx="2171700" cy="401115"/>
          </a:xfrm>
          <a:prstGeom prst="line">
            <a:avLst/>
          </a:prstGeom>
          <a:noFill/>
          <a:ln w="57150">
            <a:solidFill>
              <a:srgbClr val="E30A7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H="1">
            <a:off x="2819399" y="5105400"/>
            <a:ext cx="919217" cy="304800"/>
          </a:xfrm>
          <a:prstGeom prst="line">
            <a:avLst/>
          </a:prstGeom>
          <a:noFill/>
          <a:ln w="57150">
            <a:solidFill>
              <a:srgbClr val="E30A7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auto">
          <a:xfrm flipH="1">
            <a:off x="3209375" y="3091060"/>
            <a:ext cx="3429000" cy="762000"/>
          </a:xfrm>
          <a:prstGeom prst="rect">
            <a:avLst/>
          </a:prstGeom>
          <a:gradFill rotWithShape="0">
            <a:gsLst>
              <a:gs pos="0">
                <a:srgbClr val="A0CF67"/>
              </a:gs>
              <a:gs pos="50000">
                <a:srgbClr val="E2F1D1"/>
              </a:gs>
              <a:gs pos="100000">
                <a:srgbClr val="A0CF67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ru-RU" sz="1200" b="1" dirty="0" smtClean="0">
                <a:solidFill>
                  <a:srgbClr val="004B8D"/>
                </a:solidFill>
              </a:rPr>
              <a:t>Армирование из сетки имеет</a:t>
            </a:r>
          </a:p>
          <a:p>
            <a:r>
              <a:rPr lang="ru-RU" sz="1200" b="1" dirty="0" smtClean="0">
                <a:solidFill>
                  <a:srgbClr val="004B8D"/>
                </a:solidFill>
              </a:rPr>
              <a:t>важное значение для </a:t>
            </a:r>
          </a:p>
          <a:p>
            <a:r>
              <a:rPr lang="ru-RU" sz="1200" b="1" dirty="0" smtClean="0">
                <a:solidFill>
                  <a:srgbClr val="004B8D"/>
                </a:solidFill>
              </a:rPr>
              <a:t>сохранности футеровки</a:t>
            </a:r>
            <a:endParaRPr lang="en-US" sz="1200" b="1" dirty="0">
              <a:solidFill>
                <a:srgbClr val="004B8D"/>
              </a:solidFill>
            </a:endParaRPr>
          </a:p>
        </p:txBody>
      </p:sp>
      <p:sp>
        <p:nvSpPr>
          <p:cNvPr id="40" name="Rectangle 60"/>
          <p:cNvSpPr>
            <a:spLocks noChangeArrowheads="1"/>
          </p:cNvSpPr>
          <p:nvPr/>
        </p:nvSpPr>
        <p:spPr bwMode="auto">
          <a:xfrm flipH="1">
            <a:off x="3821205" y="4729630"/>
            <a:ext cx="2514600" cy="762000"/>
          </a:xfrm>
          <a:prstGeom prst="rect">
            <a:avLst/>
          </a:prstGeom>
          <a:gradFill rotWithShape="0">
            <a:gsLst>
              <a:gs pos="0">
                <a:srgbClr val="A0CF67"/>
              </a:gs>
              <a:gs pos="50000">
                <a:srgbClr val="E2F1D1"/>
              </a:gs>
              <a:gs pos="100000">
                <a:srgbClr val="A0CF67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ru-RU" sz="1200" b="1" dirty="0" smtClean="0">
                <a:solidFill>
                  <a:srgbClr val="004B8D"/>
                </a:solidFill>
              </a:rPr>
              <a:t>Обеспечение надежного</a:t>
            </a:r>
          </a:p>
          <a:p>
            <a:r>
              <a:rPr lang="ru-RU" sz="1200" b="1" dirty="0" smtClean="0">
                <a:solidFill>
                  <a:srgbClr val="004B8D"/>
                </a:solidFill>
              </a:rPr>
              <a:t>Крепления сетки</a:t>
            </a:r>
            <a:endParaRPr lang="en-US" sz="1200" b="1" dirty="0">
              <a:solidFill>
                <a:srgbClr val="004B8D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5291642" y="3966012"/>
            <a:ext cx="2595058" cy="1063188"/>
          </a:xfrm>
          <a:prstGeom prst="line">
            <a:avLst/>
          </a:prstGeom>
          <a:noFill/>
          <a:ln w="57150">
            <a:solidFill>
              <a:srgbClr val="E30A7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26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6"/>
          <p:cNvGrpSpPr/>
          <p:nvPr/>
        </p:nvGrpSpPr>
        <p:grpSpPr>
          <a:xfrm>
            <a:off x="2702459" y="2505620"/>
            <a:ext cx="2650265" cy="2247329"/>
            <a:chOff x="958467" y="3367980"/>
            <a:chExt cx="3705253" cy="2757398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958467" y="3367980"/>
              <a:ext cx="3705253" cy="2757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443208" y="3789802"/>
              <a:ext cx="1575414" cy="33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43211" y="4184573"/>
              <a:ext cx="824428" cy="330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79643" y="3391358"/>
              <a:ext cx="978666" cy="38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33"/>
          <p:cNvSpPr>
            <a:spLocks noChangeArrowheads="1"/>
          </p:cNvSpPr>
          <p:nvPr/>
        </p:nvSpPr>
        <p:spPr bwMode="auto">
          <a:xfrm flipH="1">
            <a:off x="507976" y="4805327"/>
            <a:ext cx="4968000" cy="1138274"/>
          </a:xfrm>
          <a:prstGeom prst="rect">
            <a:avLst/>
          </a:prstGeom>
          <a:gradFill rotWithShape="0">
            <a:gsLst>
              <a:gs pos="0">
                <a:srgbClr val="0091D0"/>
              </a:gs>
              <a:gs pos="100000">
                <a:srgbClr val="B2DEF1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406400"/>
            <a:ext cx="8255000" cy="723900"/>
          </a:xfrm>
        </p:spPr>
        <p:txBody>
          <a:bodyPr/>
          <a:lstStyle/>
          <a:p>
            <a:r>
              <a:rPr lang="ru-RU" sz="2800" dirty="0" smtClean="0"/>
              <a:t>Установка в различные виды трубопроводов</a:t>
            </a:r>
            <a:endParaRPr lang="en-US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4776" y="4944418"/>
            <a:ext cx="4498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solidFill>
                  <a:srgbClr val="004B8D"/>
                </a:solidFill>
                <a:latin typeface="+mn-lt"/>
              </a:rPr>
              <a:t>Поддержка установки во всевозможные типы трубопроводов из различных материалов</a:t>
            </a:r>
            <a:endParaRPr lang="ru-RU" sz="1800" dirty="0">
              <a:solidFill>
                <a:srgbClr val="004B8D"/>
              </a:solidFill>
              <a:latin typeface="+mn-lt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447464" y="1935385"/>
            <a:ext cx="3552729" cy="285261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Исполнение с заземляющими кольцами или с третьим заземляющим электродом  позволяет производить  монтаж расходомера в неметаллические трубопроводы и трубопроводы                        с покрытием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1400" y="1142999"/>
            <a:ext cx="3378000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3"/>
          <p:cNvSpPr>
            <a:spLocks noChangeArrowheads="1"/>
          </p:cNvSpPr>
          <p:nvPr/>
        </p:nvSpPr>
        <p:spPr bwMode="auto">
          <a:xfrm flipH="1">
            <a:off x="506001" y="1139279"/>
            <a:ext cx="4942413" cy="769592"/>
          </a:xfrm>
          <a:prstGeom prst="rect">
            <a:avLst/>
          </a:prstGeom>
          <a:gradFill rotWithShape="0">
            <a:gsLst>
              <a:gs pos="0">
                <a:srgbClr val="0091D0"/>
              </a:gs>
              <a:gs pos="100000">
                <a:srgbClr val="B2DEF1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Прямоугольник 21"/>
          <p:cNvSpPr/>
          <p:nvPr/>
        </p:nvSpPr>
        <p:spPr>
          <a:xfrm>
            <a:off x="789398" y="1165793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solidFill>
                  <a:srgbClr val="004B8D"/>
                </a:solidFill>
                <a:latin typeface="+mn-lt"/>
              </a:rPr>
              <a:t>Система водоподготовки коммунального предприятия в УФО</a:t>
            </a:r>
            <a:endParaRPr lang="ru-RU" sz="1600" dirty="0">
              <a:solidFill>
                <a:srgbClr val="004B8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782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mersonRMT_Template10-23-02">
  <a:themeElements>
    <a:clrScheme name="2_EmersonRMT_Template10-23-02 1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2_EmersonRMT_Template10-23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EmersonRMT_Template10-23-02 1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AACAAA"/>
        </a:accent5>
        <a:accent6>
          <a:srgbClr val="E70000"/>
        </a:accent6>
        <a:hlink>
          <a:srgbClr val="0099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828DE1A809EF4E975095CE64F92D16" ma:contentTypeVersion="8" ma:contentTypeDescription="Создание документа." ma:contentTypeScope="" ma:versionID="1585afa48bd51430f051adf7e12bc937">
  <xsd:schema xmlns:xsd="http://www.w3.org/2001/XMLSchema" xmlns:xs="http://www.w3.org/2001/XMLSchema" xmlns:p="http://schemas.microsoft.com/office/2006/metadata/properties" xmlns:ns2="a79e6130-0c07-477e-91ae-bc8eb4f6cb07" targetNamespace="http://schemas.microsoft.com/office/2006/metadata/properties" ma:root="true" ma:fieldsID="f83354bbef204be5fc718eba8050c110" ns2:_="">
    <xsd:import namespace="a79e6130-0c07-477e-91ae-bc8eb4f6cb07"/>
    <xsd:element name="properties">
      <xsd:complexType>
        <xsd:sequence>
          <xsd:element name="documentManagement">
            <xsd:complexType>
              <xsd:all>
                <xsd:element ref="ns2:Product" minOccurs="0"/>
                <xsd:element ref="ns2:BU" minOccurs="0"/>
                <xsd:element ref="ns2:Cmp" minOccurs="0"/>
                <xsd:element ref="ns2:Indus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e6130-0c07-477e-91ae-bc8eb4f6cb07" elementFormDefault="qualified">
    <xsd:import namespace="http://schemas.microsoft.com/office/2006/documentManagement/types"/>
    <xsd:import namespace="http://schemas.microsoft.com/office/infopath/2007/PartnerControls"/>
    <xsd:element name="Product" ma:index="8" nillable="true" ma:displayName="Product" ma:list="{4d3bc683-a1aa-4b8f-90b5-7f0691621b7b}" ma:internalName="Product" ma:showField="Title" ma:web="825ed47d-7d58-466f-bc48-0ed9c965c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U" ma:index="9" nillable="true" ma:displayName="BU" ma:list="{34211775-f822-41c2-b408-6c26cc4262f7}" ma:internalName="BU" ma:showField="Title" ma:web="825ed47d-7d58-466f-bc48-0ed9c965c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mp" ma:index="10" nillable="true" ma:displayName="Конкурент" ma:description="Отметьте, если документ имеет отношение к конкуренту" ma:list="{eb9d6043-026a-4b82-83e4-f883a8ccdf92}" ma:internalName="Cmp" ma:showField="Title" ma:web="825ed47d-7d58-466f-bc48-0ed9c965c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1" nillable="true" ma:displayName="Industry" ma:list="{c7fba6c1-e34b-466f-9111-85b90e5ebde9}" ma:internalName="Industry" ma:showField="Title" ma:web="825ed47d-7d58-466f-bc48-0ed9c965c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Product xmlns="a79e6130-0c07-477e-91ae-bc8eb4f6cb07">
      <Value xmlns="a79e6130-0c07-477e-91ae-bc8eb4f6cb07">76</Value>
    </Product>
    <Cmp xmlns="a79e6130-0c07-477e-91ae-bc8eb4f6cb07"/>
    <Industry xmlns="a79e6130-0c07-477e-91ae-bc8eb4f6cb07"/>
    <BU xmlns="a79e6130-0c07-477e-91ae-bc8eb4f6cb07">
      <Value xmlns="a79e6130-0c07-477e-91ae-bc8eb4f6cb07">11</Value>
    </BU>
  </documentManagement>
</p:properties>
</file>

<file path=customXml/itemProps1.xml><?xml version="1.0" encoding="utf-8"?>
<ds:datastoreItem xmlns:ds="http://schemas.openxmlformats.org/officeDocument/2006/customXml" ds:itemID="{50209DF7-6ECA-4508-BD35-4DFD799CF0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e6130-0c07-477e-91ae-bc8eb4f6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EDFC8-B688-405D-A0D8-66CCF23EC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31380-019C-4601-AA7C-5E155868194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2E62C34-7198-4B26-B7C8-EE5BE43016B9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a79e6130-0c07-477e-91ae-bc8eb4f6cb07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28853</TotalTime>
  <Words>1277</Words>
  <Application>Microsoft Office PowerPoint</Application>
  <PresentationFormat>Экран (4:3)</PresentationFormat>
  <Paragraphs>194</Paragraphs>
  <Slides>18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2_EmersonRMT_Template10-23-02</vt:lpstr>
      <vt:lpstr>Image Document</vt:lpstr>
      <vt:lpstr>Document</vt:lpstr>
      <vt:lpstr>Слайд 1</vt:lpstr>
      <vt:lpstr>Комплексы учета энергоресурсов на базе вычислителей СПТ, Тэкон, FloBoss</vt:lpstr>
      <vt:lpstr>Слайд 3</vt:lpstr>
      <vt:lpstr>Индукционные расходомеры Rosemount</vt:lpstr>
      <vt:lpstr>Индукционный расходомер Rosemount 8750</vt:lpstr>
      <vt:lpstr>Конструктивные исполнения Rosemount 8750</vt:lpstr>
      <vt:lpstr>Пример монтажа сенсора 8750</vt:lpstr>
      <vt:lpstr>Футеровка из высококачественного фторопласта PFA</vt:lpstr>
      <vt:lpstr>Установка в различные виды трубопроводов</vt:lpstr>
      <vt:lpstr>Метран-370 – Сделано в Челябинске</vt:lpstr>
      <vt:lpstr>Имитационная методика поверки</vt:lpstr>
      <vt:lpstr>Расходомеры переменного перепада давления на базе ОНТ Annubar 485</vt:lpstr>
      <vt:lpstr>Слайд 13</vt:lpstr>
      <vt:lpstr>ОНТ Annubar 485 Простая и быстрая установка</vt:lpstr>
      <vt:lpstr>Расходомеры интегральной конструкции на базе ОНТ Annubar 485</vt:lpstr>
      <vt:lpstr>ОНТ Annubar  Экономия электроэнергии и  снижение эксплуатационных затрат</vt:lpstr>
      <vt:lpstr>ОНТ Annubar  зависимость снижения затрат от ДУ</vt:lpstr>
      <vt:lpstr>Слайд 18</vt:lpstr>
    </vt:vector>
  </TitlesOfParts>
  <Company>Rosemount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Metran Slide Master</dc:title>
  <dc:creator>Dwight Bohm</dc:creator>
  <cp:lastModifiedBy>АДМИН</cp:lastModifiedBy>
  <cp:revision>1640</cp:revision>
  <cp:lastPrinted>2003-09-04T20:29:57Z</cp:lastPrinted>
  <dcterms:created xsi:type="dcterms:W3CDTF">2005-03-11T13:48:17Z</dcterms:created>
  <dcterms:modified xsi:type="dcterms:W3CDTF">2016-04-28T22:14:43Z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ka">
    <vt:lpwstr>18;#Title</vt:lpwstr>
  </property>
  <property fmtid="{D5CDD505-2E9C-101B-9397-08002B2CF9AE}" pid="3" name="Order">
    <vt:lpwstr>5700.00000000000</vt:lpwstr>
  </property>
  <property fmtid="{D5CDD505-2E9C-101B-9397-08002B2CF9AE}" pid="4" name="display_urn:schemas-microsoft-com:office:office#Editor">
    <vt:lpwstr>Meshcheryakov, Yevgeny S [PROCESS/MET/CHEL]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display_urn:schemas-microsoft-com:office:office#Author">
    <vt:lpwstr>Meshcheryakov, Yevgeny S [PROCESS/MET/CHEL]</vt:lpwstr>
  </property>
  <property fmtid="{D5CDD505-2E9C-101B-9397-08002B2CF9AE}" pid="8" name="_SourceUrl">
    <vt:lpwstr/>
  </property>
</Properties>
</file>